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7" r:id="rId2"/>
    <p:sldId id="301" r:id="rId3"/>
    <p:sldId id="352" r:id="rId4"/>
    <p:sldId id="354" r:id="rId5"/>
    <p:sldId id="266" r:id="rId6"/>
    <p:sldId id="302" r:id="rId7"/>
    <p:sldId id="347" r:id="rId8"/>
    <p:sldId id="343" r:id="rId9"/>
    <p:sldId id="346" r:id="rId10"/>
    <p:sldId id="345" r:id="rId11"/>
    <p:sldId id="351" r:id="rId12"/>
    <p:sldId id="348" r:id="rId13"/>
    <p:sldId id="332" r:id="rId14"/>
    <p:sldId id="349" r:id="rId15"/>
    <p:sldId id="303" r:id="rId16"/>
    <p:sldId id="344" r:id="rId17"/>
    <p:sldId id="350"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EDA"/>
    <a:srgbClr val="C8EFF7"/>
    <a:srgbClr val="2C85AE"/>
    <a:srgbClr val="5E5CA2"/>
    <a:srgbClr val="1891AB"/>
    <a:srgbClr val="D0E8F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70" autoAdjust="0"/>
  </p:normalViewPr>
  <p:slideViewPr>
    <p:cSldViewPr snapToGrid="0" showGuides="1">
      <p:cViewPr>
        <p:scale>
          <a:sx n="75" d="100"/>
          <a:sy n="75" d="100"/>
        </p:scale>
        <p:origin x="902" y="-245"/>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6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line Le Ray" userId="10c79f83957efa03" providerId="LiveId" clId="{5A401E90-9D8A-4DB6-AFF6-2ED48FAF99FA}"/>
    <pc:docChg chg="undo custSel addSld delSld modSld sldOrd">
      <pc:chgData name="Adeline Le Ray" userId="10c79f83957efa03" providerId="LiveId" clId="{5A401E90-9D8A-4DB6-AFF6-2ED48FAF99FA}" dt="2024-09-30T19:49:26.483" v="2526" actId="1076"/>
      <pc:docMkLst>
        <pc:docMk/>
      </pc:docMkLst>
      <pc:sldChg chg="modSp mod">
        <pc:chgData name="Adeline Le Ray" userId="10c79f83957efa03" providerId="LiveId" clId="{5A401E90-9D8A-4DB6-AFF6-2ED48FAF99FA}" dt="2024-09-30T19:01:04.631" v="1752" actId="20577"/>
        <pc:sldMkLst>
          <pc:docMk/>
          <pc:sldMk cId="1495496538" sldId="257"/>
        </pc:sldMkLst>
        <pc:spChg chg="mod">
          <ac:chgData name="Adeline Le Ray" userId="10c79f83957efa03" providerId="LiveId" clId="{5A401E90-9D8A-4DB6-AFF6-2ED48FAF99FA}" dt="2024-09-30T19:00:39.983" v="1675" actId="27636"/>
          <ac:spMkLst>
            <pc:docMk/>
            <pc:sldMk cId="1495496538" sldId="257"/>
            <ac:spMk id="3" creationId="{3D71C9CD-CAE8-4AC8-936D-333769D479E5}"/>
          </ac:spMkLst>
        </pc:spChg>
        <pc:spChg chg="mod">
          <ac:chgData name="Adeline Le Ray" userId="10c79f83957efa03" providerId="LiveId" clId="{5A401E90-9D8A-4DB6-AFF6-2ED48FAF99FA}" dt="2024-09-30T19:01:04.631" v="1752" actId="20577"/>
          <ac:spMkLst>
            <pc:docMk/>
            <pc:sldMk cId="1495496538" sldId="257"/>
            <ac:spMk id="4" creationId="{C6D24F99-E026-485A-96CD-AEC98137262A}"/>
          </ac:spMkLst>
        </pc:spChg>
      </pc:sldChg>
      <pc:sldChg chg="addSp delSp modSp mod">
        <pc:chgData name="Adeline Le Ray" userId="10c79f83957efa03" providerId="LiveId" clId="{5A401E90-9D8A-4DB6-AFF6-2ED48FAF99FA}" dt="2024-09-27T14:11:26.740" v="1044" actId="20577"/>
        <pc:sldMkLst>
          <pc:docMk/>
          <pc:sldMk cId="1300311978" sldId="266"/>
        </pc:sldMkLst>
        <pc:spChg chg="add del mod">
          <ac:chgData name="Adeline Le Ray" userId="10c79f83957efa03" providerId="LiveId" clId="{5A401E90-9D8A-4DB6-AFF6-2ED48FAF99FA}" dt="2024-09-27T14:10:46.733" v="980" actId="931"/>
          <ac:spMkLst>
            <pc:docMk/>
            <pc:sldMk cId="1300311978" sldId="266"/>
            <ac:spMk id="3" creationId="{466E11D9-E731-8E07-53EE-3C8854671DA1}"/>
          </ac:spMkLst>
        </pc:spChg>
        <pc:spChg chg="mod">
          <ac:chgData name="Adeline Le Ray" userId="10c79f83957efa03" providerId="LiveId" clId="{5A401E90-9D8A-4DB6-AFF6-2ED48FAF99FA}" dt="2024-09-27T14:10:59.630" v="996" actId="20577"/>
          <ac:spMkLst>
            <pc:docMk/>
            <pc:sldMk cId="1300311978" sldId="266"/>
            <ac:spMk id="6" creationId="{DE253D32-8B7B-47D0-BB63-402C3DB9B549}"/>
          </ac:spMkLst>
        </pc:spChg>
        <pc:spChg chg="mod">
          <ac:chgData name="Adeline Le Ray" userId="10c79f83957efa03" providerId="LiveId" clId="{5A401E90-9D8A-4DB6-AFF6-2ED48FAF99FA}" dt="2024-09-27T14:11:26.740" v="1044" actId="20577"/>
          <ac:spMkLst>
            <pc:docMk/>
            <pc:sldMk cId="1300311978" sldId="266"/>
            <ac:spMk id="7" creationId="{1D6EB617-E017-4B26-9576-8578E948979A}"/>
          </ac:spMkLst>
        </pc:spChg>
        <pc:picChg chg="add mod">
          <ac:chgData name="Adeline Le Ray" userId="10c79f83957efa03" providerId="LiveId" clId="{5A401E90-9D8A-4DB6-AFF6-2ED48FAF99FA}" dt="2024-09-27T14:10:46.733" v="980" actId="931"/>
          <ac:picMkLst>
            <pc:docMk/>
            <pc:sldMk cId="1300311978" sldId="266"/>
            <ac:picMk id="8" creationId="{87A02C08-879B-B0F4-172E-B9D93D74CC2B}"/>
          </ac:picMkLst>
        </pc:picChg>
        <pc:picChg chg="del">
          <ac:chgData name="Adeline Le Ray" userId="10c79f83957efa03" providerId="LiveId" clId="{5A401E90-9D8A-4DB6-AFF6-2ED48FAF99FA}" dt="2024-09-27T14:07:12.158" v="979" actId="478"/>
          <ac:picMkLst>
            <pc:docMk/>
            <pc:sldMk cId="1300311978" sldId="266"/>
            <ac:picMk id="10" creationId="{618DD966-19F0-4350-AC58-AE86C210BDD3}"/>
          </ac:picMkLst>
        </pc:picChg>
      </pc:sldChg>
      <pc:sldChg chg="del">
        <pc:chgData name="Adeline Le Ray" userId="10c79f83957efa03" providerId="LiveId" clId="{5A401E90-9D8A-4DB6-AFF6-2ED48FAF99FA}" dt="2024-09-27T14:17:51.370" v="1088" actId="47"/>
        <pc:sldMkLst>
          <pc:docMk/>
          <pc:sldMk cId="3462884272" sldId="272"/>
        </pc:sldMkLst>
      </pc:sldChg>
      <pc:sldChg chg="del">
        <pc:chgData name="Adeline Le Ray" userId="10c79f83957efa03" providerId="LiveId" clId="{5A401E90-9D8A-4DB6-AFF6-2ED48FAF99FA}" dt="2024-09-27T14:17:50.908" v="1087" actId="47"/>
        <pc:sldMkLst>
          <pc:docMk/>
          <pc:sldMk cId="3242389936" sldId="273"/>
        </pc:sldMkLst>
      </pc:sldChg>
      <pc:sldChg chg="del">
        <pc:chgData name="Adeline Le Ray" userId="10c79f83957efa03" providerId="LiveId" clId="{5A401E90-9D8A-4DB6-AFF6-2ED48FAF99FA}" dt="2024-09-27T14:17:50.199" v="1086" actId="47"/>
        <pc:sldMkLst>
          <pc:docMk/>
          <pc:sldMk cId="196070355" sldId="282"/>
        </pc:sldMkLst>
      </pc:sldChg>
      <pc:sldChg chg="del">
        <pc:chgData name="Adeline Le Ray" userId="10c79f83957efa03" providerId="LiveId" clId="{5A401E90-9D8A-4DB6-AFF6-2ED48FAF99FA}" dt="2024-09-27T14:17:49.695" v="1085" actId="47"/>
        <pc:sldMkLst>
          <pc:docMk/>
          <pc:sldMk cId="1154969311" sldId="286"/>
        </pc:sldMkLst>
      </pc:sldChg>
      <pc:sldChg chg="del">
        <pc:chgData name="Adeline Le Ray" userId="10c79f83957efa03" providerId="LiveId" clId="{5A401E90-9D8A-4DB6-AFF6-2ED48FAF99FA}" dt="2024-09-27T14:17:49.191" v="1084" actId="47"/>
        <pc:sldMkLst>
          <pc:docMk/>
          <pc:sldMk cId="3149670743" sldId="289"/>
        </pc:sldMkLst>
      </pc:sldChg>
      <pc:sldChg chg="del">
        <pc:chgData name="Adeline Le Ray" userId="10c79f83957efa03" providerId="LiveId" clId="{5A401E90-9D8A-4DB6-AFF6-2ED48FAF99FA}" dt="2024-09-27T14:17:48.791" v="1083" actId="47"/>
        <pc:sldMkLst>
          <pc:docMk/>
          <pc:sldMk cId="1163063007" sldId="293"/>
        </pc:sldMkLst>
      </pc:sldChg>
      <pc:sldChg chg="del">
        <pc:chgData name="Adeline Le Ray" userId="10c79f83957efa03" providerId="LiveId" clId="{5A401E90-9D8A-4DB6-AFF6-2ED48FAF99FA}" dt="2024-09-27T14:17:45.365" v="1082" actId="47"/>
        <pc:sldMkLst>
          <pc:docMk/>
          <pc:sldMk cId="2971040159" sldId="298"/>
        </pc:sldMkLst>
      </pc:sldChg>
      <pc:sldChg chg="addSp delSp modSp del mod">
        <pc:chgData name="Adeline Le Ray" userId="10c79f83957efa03" providerId="LiveId" clId="{5A401E90-9D8A-4DB6-AFF6-2ED48FAF99FA}" dt="2024-09-27T14:17:40.242" v="1081" actId="47"/>
        <pc:sldMkLst>
          <pc:docMk/>
          <pc:sldMk cId="2900026269" sldId="300"/>
        </pc:sldMkLst>
        <pc:spChg chg="del">
          <ac:chgData name="Adeline Le Ray" userId="10c79f83957efa03" providerId="LiveId" clId="{5A401E90-9D8A-4DB6-AFF6-2ED48FAF99FA}" dt="2024-09-27T14:12:59.935" v="1047" actId="478"/>
          <ac:spMkLst>
            <pc:docMk/>
            <pc:sldMk cId="2900026269" sldId="300"/>
            <ac:spMk id="9" creationId="{2FD05937-E2F1-363E-F8DB-9475244324F8}"/>
          </ac:spMkLst>
        </pc:spChg>
        <pc:picChg chg="add mod modCrop">
          <ac:chgData name="Adeline Le Ray" userId="10c79f83957efa03" providerId="LiveId" clId="{5A401E90-9D8A-4DB6-AFF6-2ED48FAF99FA}" dt="2024-09-27T14:14:19.321" v="1059" actId="1076"/>
          <ac:picMkLst>
            <pc:docMk/>
            <pc:sldMk cId="2900026269" sldId="300"/>
            <ac:picMk id="4" creationId="{B232CD80-CED0-45F0-D738-F99A4B481A62}"/>
          </ac:picMkLst>
        </pc:picChg>
        <pc:picChg chg="add del mod">
          <ac:chgData name="Adeline Le Ray" userId="10c79f83957efa03" providerId="LiveId" clId="{5A401E90-9D8A-4DB6-AFF6-2ED48FAF99FA}" dt="2024-09-27T14:13:02.068" v="1049" actId="478"/>
          <ac:picMkLst>
            <pc:docMk/>
            <pc:sldMk cId="2900026269" sldId="300"/>
            <ac:picMk id="6" creationId="{E2615083-F4C4-DC1B-B94F-D63B729BA222}"/>
          </ac:picMkLst>
        </pc:picChg>
        <pc:picChg chg="add mod">
          <ac:chgData name="Adeline Le Ray" userId="10c79f83957efa03" providerId="LiveId" clId="{5A401E90-9D8A-4DB6-AFF6-2ED48FAF99FA}" dt="2024-09-27T14:13:52.961" v="1056" actId="1076"/>
          <ac:picMkLst>
            <pc:docMk/>
            <pc:sldMk cId="2900026269" sldId="300"/>
            <ac:picMk id="8" creationId="{7D896ED8-F3DF-8FF3-9A57-0ED35730976D}"/>
          </ac:picMkLst>
        </pc:picChg>
      </pc:sldChg>
      <pc:sldChg chg="modSp mod">
        <pc:chgData name="Adeline Le Ray" userId="10c79f83957efa03" providerId="LiveId" clId="{5A401E90-9D8A-4DB6-AFF6-2ED48FAF99FA}" dt="2024-09-29T20:37:31.984" v="1564" actId="20577"/>
        <pc:sldMkLst>
          <pc:docMk/>
          <pc:sldMk cId="1397191537" sldId="301"/>
        </pc:sldMkLst>
        <pc:spChg chg="mod">
          <ac:chgData name="Adeline Le Ray" userId="10c79f83957efa03" providerId="LiveId" clId="{5A401E90-9D8A-4DB6-AFF6-2ED48FAF99FA}" dt="2024-09-29T20:37:07.625" v="1531" actId="20577"/>
          <ac:spMkLst>
            <pc:docMk/>
            <pc:sldMk cId="1397191537" sldId="301"/>
            <ac:spMk id="18" creationId="{81CE8278-C3BA-CDE8-4317-1E9FAEEFAAC1}"/>
          </ac:spMkLst>
        </pc:spChg>
        <pc:spChg chg="mod">
          <ac:chgData name="Adeline Le Ray" userId="10c79f83957efa03" providerId="LiveId" clId="{5A401E90-9D8A-4DB6-AFF6-2ED48FAF99FA}" dt="2024-09-29T20:37:31.984" v="1564" actId="20577"/>
          <ac:spMkLst>
            <pc:docMk/>
            <pc:sldMk cId="1397191537" sldId="301"/>
            <ac:spMk id="23" creationId="{2658D29A-3FF5-C6E1-A92C-CA75D2CB1D44}"/>
          </ac:spMkLst>
        </pc:spChg>
      </pc:sldChg>
      <pc:sldChg chg="addSp modSp mod">
        <pc:chgData name="Adeline Le Ray" userId="10c79f83957efa03" providerId="LiveId" clId="{5A401E90-9D8A-4DB6-AFF6-2ED48FAF99FA}" dt="2024-09-27T15:40:18.234" v="1300" actId="1037"/>
        <pc:sldMkLst>
          <pc:docMk/>
          <pc:sldMk cId="2277244137" sldId="302"/>
        </pc:sldMkLst>
        <pc:spChg chg="mod">
          <ac:chgData name="Adeline Le Ray" userId="10c79f83957efa03" providerId="LiveId" clId="{5A401E90-9D8A-4DB6-AFF6-2ED48FAF99FA}" dt="2024-09-27T15:39:13.050" v="1154" actId="20577"/>
          <ac:spMkLst>
            <pc:docMk/>
            <pc:sldMk cId="2277244137" sldId="302"/>
            <ac:spMk id="2" creationId="{0FB6F6F9-3F2F-2EC2-97D9-4C960A6FE7C1}"/>
          </ac:spMkLst>
        </pc:spChg>
        <pc:spChg chg="add mod">
          <ac:chgData name="Adeline Le Ray" userId="10c79f83957efa03" providerId="LiveId" clId="{5A401E90-9D8A-4DB6-AFF6-2ED48FAF99FA}" dt="2024-09-27T15:40:18.234" v="1300" actId="1037"/>
          <ac:spMkLst>
            <pc:docMk/>
            <pc:sldMk cId="2277244137" sldId="302"/>
            <ac:spMk id="5" creationId="{73888E9C-CB60-27E2-42BD-1E351B06AB93}"/>
          </ac:spMkLst>
        </pc:spChg>
        <pc:picChg chg="add mod">
          <ac:chgData name="Adeline Le Ray" userId="10c79f83957efa03" providerId="LiveId" clId="{5A401E90-9D8A-4DB6-AFF6-2ED48FAF99FA}" dt="2024-09-27T15:39:39.993" v="1155"/>
          <ac:picMkLst>
            <pc:docMk/>
            <pc:sldMk cId="2277244137" sldId="302"/>
            <ac:picMk id="3" creationId="{A6A7DB6C-5485-B299-8DFE-AAF1168B9148}"/>
          </ac:picMkLst>
        </pc:picChg>
      </pc:sldChg>
      <pc:sldChg chg="ord">
        <pc:chgData name="Adeline Le Ray" userId="10c79f83957efa03" providerId="LiveId" clId="{5A401E90-9D8A-4DB6-AFF6-2ED48FAF99FA}" dt="2024-09-27T15:38:56.084" v="1131"/>
        <pc:sldMkLst>
          <pc:docMk/>
          <pc:sldMk cId="3759999375" sldId="303"/>
        </pc:sldMkLst>
      </pc:sldChg>
      <pc:sldChg chg="addSp delSp modSp add mod">
        <pc:chgData name="Adeline Le Ray" userId="10c79f83957efa03" providerId="LiveId" clId="{5A401E90-9D8A-4DB6-AFF6-2ED48FAF99FA}" dt="2024-09-30T19:49:26.483" v="2526" actId="1076"/>
        <pc:sldMkLst>
          <pc:docMk/>
          <pc:sldMk cId="715230611" sldId="332"/>
        </pc:sldMkLst>
        <pc:spChg chg="mod">
          <ac:chgData name="Adeline Le Ray" userId="10c79f83957efa03" providerId="LiveId" clId="{5A401E90-9D8A-4DB6-AFF6-2ED48FAF99FA}" dt="2024-09-29T20:45:00.894" v="1667" actId="20577"/>
          <ac:spMkLst>
            <pc:docMk/>
            <pc:sldMk cId="715230611" sldId="332"/>
            <ac:spMk id="2" creationId="{85BE0108-86A4-2D32-A07E-8D39F993808B}"/>
          </ac:spMkLst>
        </pc:spChg>
        <pc:spChg chg="add mod">
          <ac:chgData name="Adeline Le Ray" userId="10c79f83957efa03" providerId="LiveId" clId="{5A401E90-9D8A-4DB6-AFF6-2ED48FAF99FA}" dt="2024-09-30T19:45:33.521" v="2490" actId="1076"/>
          <ac:spMkLst>
            <pc:docMk/>
            <pc:sldMk cId="715230611" sldId="332"/>
            <ac:spMk id="4" creationId="{C271B067-2031-A277-FA3F-3A2E80DA6C46}"/>
          </ac:spMkLst>
        </pc:spChg>
        <pc:spChg chg="add mod">
          <ac:chgData name="Adeline Le Ray" userId="10c79f83957efa03" providerId="LiveId" clId="{5A401E90-9D8A-4DB6-AFF6-2ED48FAF99FA}" dt="2024-09-30T19:45:33.521" v="2490" actId="1076"/>
          <ac:spMkLst>
            <pc:docMk/>
            <pc:sldMk cId="715230611" sldId="332"/>
            <ac:spMk id="7" creationId="{DC9F485B-BDF6-66FA-4417-EB9BE52E9C84}"/>
          </ac:spMkLst>
        </pc:spChg>
        <pc:spChg chg="add mod">
          <ac:chgData name="Adeline Le Ray" userId="10c79f83957efa03" providerId="LiveId" clId="{5A401E90-9D8A-4DB6-AFF6-2ED48FAF99FA}" dt="2024-09-30T19:49:26.483" v="2526" actId="1076"/>
          <ac:spMkLst>
            <pc:docMk/>
            <pc:sldMk cId="715230611" sldId="332"/>
            <ac:spMk id="9" creationId="{48F51E5A-766D-1BE9-C70D-566C805C6EC6}"/>
          </ac:spMkLst>
        </pc:spChg>
        <pc:spChg chg="add mod">
          <ac:chgData name="Adeline Le Ray" userId="10c79f83957efa03" providerId="LiveId" clId="{5A401E90-9D8A-4DB6-AFF6-2ED48FAF99FA}" dt="2024-09-30T19:49:00.707" v="2523" actId="14100"/>
          <ac:spMkLst>
            <pc:docMk/>
            <pc:sldMk cId="715230611" sldId="332"/>
            <ac:spMk id="10" creationId="{2B6C35B3-AB34-50D4-7A71-BC16A1A24B71}"/>
          </ac:spMkLst>
        </pc:spChg>
        <pc:spChg chg="add mod">
          <ac:chgData name="Adeline Le Ray" userId="10c79f83957efa03" providerId="LiveId" clId="{5A401E90-9D8A-4DB6-AFF6-2ED48FAF99FA}" dt="2024-09-30T19:49:18.224" v="2525" actId="1076"/>
          <ac:spMkLst>
            <pc:docMk/>
            <pc:sldMk cId="715230611" sldId="332"/>
            <ac:spMk id="11" creationId="{B0B71343-17E5-3D94-12B8-E82D6127DD68}"/>
          </ac:spMkLst>
        </pc:spChg>
        <pc:spChg chg="del mod">
          <ac:chgData name="Adeline Le Ray" userId="10c79f83957efa03" providerId="LiveId" clId="{5A401E90-9D8A-4DB6-AFF6-2ED48FAF99FA}" dt="2024-09-30T19:24:26.174" v="2251" actId="478"/>
          <ac:spMkLst>
            <pc:docMk/>
            <pc:sldMk cId="715230611" sldId="332"/>
            <ac:spMk id="13" creationId="{E48309D7-C731-039E-6087-C6CC41E78C1A}"/>
          </ac:spMkLst>
        </pc:spChg>
        <pc:spChg chg="del mod">
          <ac:chgData name="Adeline Le Ray" userId="10c79f83957efa03" providerId="LiveId" clId="{5A401E90-9D8A-4DB6-AFF6-2ED48FAF99FA}" dt="2024-09-30T19:24:23.526" v="2250" actId="478"/>
          <ac:spMkLst>
            <pc:docMk/>
            <pc:sldMk cId="715230611" sldId="332"/>
            <ac:spMk id="16" creationId="{0555189E-C785-42FF-7786-7C595E7C32B1}"/>
          </ac:spMkLst>
        </pc:spChg>
        <pc:spChg chg="del mod">
          <ac:chgData name="Adeline Le Ray" userId="10c79f83957efa03" providerId="LiveId" clId="{5A401E90-9D8A-4DB6-AFF6-2ED48FAF99FA}" dt="2024-09-30T19:24:28.595" v="2252" actId="478"/>
          <ac:spMkLst>
            <pc:docMk/>
            <pc:sldMk cId="715230611" sldId="332"/>
            <ac:spMk id="18" creationId="{7EEBB613-977C-74B5-DDF2-D0CA79AAE2C6}"/>
          </ac:spMkLst>
        </pc:spChg>
        <pc:graphicFrameChg chg="mod">
          <ac:chgData name="Adeline Le Ray" userId="10c79f83957efa03" providerId="LiveId" clId="{5A401E90-9D8A-4DB6-AFF6-2ED48FAF99FA}" dt="2024-09-30T19:45:33.521" v="2490" actId="1076"/>
          <ac:graphicFrameMkLst>
            <pc:docMk/>
            <pc:sldMk cId="715230611" sldId="332"/>
            <ac:graphicFrameMk id="5" creationId="{9CBAAF9F-34D9-BE04-05DE-04EDE08E7F60}"/>
          </ac:graphicFrameMkLst>
        </pc:graphicFrameChg>
        <pc:picChg chg="mod">
          <ac:chgData name="Adeline Le Ray" userId="10c79f83957efa03" providerId="LiveId" clId="{5A401E90-9D8A-4DB6-AFF6-2ED48FAF99FA}" dt="2024-09-30T19:49:18.224" v="2525" actId="1076"/>
          <ac:picMkLst>
            <pc:docMk/>
            <pc:sldMk cId="715230611" sldId="332"/>
            <ac:picMk id="6" creationId="{75D0408F-D18B-38BF-0878-2AA445002698}"/>
          </ac:picMkLst>
        </pc:picChg>
      </pc:sldChg>
      <pc:sldChg chg="addSp delSp modSp mod modNotesTx">
        <pc:chgData name="Adeline Le Ray" userId="10c79f83957efa03" providerId="LiveId" clId="{5A401E90-9D8A-4DB6-AFF6-2ED48FAF99FA}" dt="2024-09-30T19:04:05.825" v="1835" actId="20577"/>
        <pc:sldMkLst>
          <pc:docMk/>
          <pc:sldMk cId="1410722719" sldId="343"/>
        </pc:sldMkLst>
        <pc:spChg chg="mod">
          <ac:chgData name="Adeline Le Ray" userId="10c79f83957efa03" providerId="LiveId" clId="{5A401E90-9D8A-4DB6-AFF6-2ED48FAF99FA}" dt="2024-09-27T13:46:51.626" v="397" actId="20577"/>
          <ac:spMkLst>
            <pc:docMk/>
            <pc:sldMk cId="1410722719" sldId="343"/>
            <ac:spMk id="2" creationId="{6E39C297-0708-9B88-EFA2-BCC73402E20A}"/>
          </ac:spMkLst>
        </pc:spChg>
        <pc:spChg chg="add del mod">
          <ac:chgData name="Adeline Le Ray" userId="10c79f83957efa03" providerId="LiveId" clId="{5A401E90-9D8A-4DB6-AFF6-2ED48FAF99FA}" dt="2024-09-29T20:31:59.143" v="1469" actId="478"/>
          <ac:spMkLst>
            <pc:docMk/>
            <pc:sldMk cId="1410722719" sldId="343"/>
            <ac:spMk id="4" creationId="{906D9719-99E3-ECD7-D962-884482CD8FE2}"/>
          </ac:spMkLst>
        </pc:spChg>
        <pc:spChg chg="mod">
          <ac:chgData name="Adeline Le Ray" userId="10c79f83957efa03" providerId="LiveId" clId="{5A401E90-9D8A-4DB6-AFF6-2ED48FAF99FA}" dt="2024-09-30T19:04:05.825" v="1835" actId="20577"/>
          <ac:spMkLst>
            <pc:docMk/>
            <pc:sldMk cId="1410722719" sldId="343"/>
            <ac:spMk id="14" creationId="{1533DEF6-D9BA-3F7D-704C-A731D8B6FF06}"/>
          </ac:spMkLst>
        </pc:spChg>
        <pc:picChg chg="del">
          <ac:chgData name="Adeline Le Ray" userId="10c79f83957efa03" providerId="LiveId" clId="{5A401E90-9D8A-4DB6-AFF6-2ED48FAF99FA}" dt="2024-09-29T20:31:35.017" v="1468" actId="478"/>
          <ac:picMkLst>
            <pc:docMk/>
            <pc:sldMk cId="1410722719" sldId="343"/>
            <ac:picMk id="1028" creationId="{2E65A88F-9392-623C-A5C9-C90567265E98}"/>
          </ac:picMkLst>
        </pc:picChg>
        <pc:picChg chg="add mod">
          <ac:chgData name="Adeline Le Ray" userId="10c79f83957efa03" providerId="LiveId" clId="{5A401E90-9D8A-4DB6-AFF6-2ED48FAF99FA}" dt="2024-09-29T20:32:30.018" v="1474"/>
          <ac:picMkLst>
            <pc:docMk/>
            <pc:sldMk cId="1410722719" sldId="343"/>
            <ac:picMk id="3074" creationId="{6C13C963-0414-5D18-68DA-A645EE5D040F}"/>
          </ac:picMkLst>
        </pc:picChg>
      </pc:sldChg>
      <pc:sldChg chg="modSp mod ord modNotesTx">
        <pc:chgData name="Adeline Le Ray" userId="10c79f83957efa03" providerId="LiveId" clId="{5A401E90-9D8A-4DB6-AFF6-2ED48FAF99FA}" dt="2024-09-27T14:19:37.507" v="1104"/>
        <pc:sldMkLst>
          <pc:docMk/>
          <pc:sldMk cId="1948421205" sldId="344"/>
        </pc:sldMkLst>
        <pc:spChg chg="mod">
          <ac:chgData name="Adeline Le Ray" userId="10c79f83957efa03" providerId="LiveId" clId="{5A401E90-9D8A-4DB6-AFF6-2ED48FAF99FA}" dt="2024-09-27T13:47:50.174" v="470" actId="20577"/>
          <ac:spMkLst>
            <pc:docMk/>
            <pc:sldMk cId="1948421205" sldId="344"/>
            <ac:spMk id="2" creationId="{6E39C297-0708-9B88-EFA2-BCC73402E20A}"/>
          </ac:spMkLst>
        </pc:spChg>
        <pc:picChg chg="mod">
          <ac:chgData name="Adeline Le Ray" userId="10c79f83957efa03" providerId="LiveId" clId="{5A401E90-9D8A-4DB6-AFF6-2ED48FAF99FA}" dt="2024-09-27T14:06:22.547" v="907" actId="1037"/>
          <ac:picMkLst>
            <pc:docMk/>
            <pc:sldMk cId="1948421205" sldId="344"/>
            <ac:picMk id="2050" creationId="{0924DBC4-9CF8-DB5B-D852-3CC2D1F31341}"/>
          </ac:picMkLst>
        </pc:picChg>
      </pc:sldChg>
      <pc:sldChg chg="addSp delSp modSp mod ord modNotesTx">
        <pc:chgData name="Adeline Le Ray" userId="10c79f83957efa03" providerId="LiveId" clId="{5A401E90-9D8A-4DB6-AFF6-2ED48FAF99FA}" dt="2024-09-30T19:08:59.745" v="2084" actId="20577"/>
        <pc:sldMkLst>
          <pc:docMk/>
          <pc:sldMk cId="532211674" sldId="345"/>
        </pc:sldMkLst>
        <pc:spChg chg="mod">
          <ac:chgData name="Adeline Le Ray" userId="10c79f83957efa03" providerId="LiveId" clId="{5A401E90-9D8A-4DB6-AFF6-2ED48FAF99FA}" dt="2024-09-27T14:06:56.574" v="978" actId="20577"/>
          <ac:spMkLst>
            <pc:docMk/>
            <pc:sldMk cId="532211674" sldId="345"/>
            <ac:spMk id="2" creationId="{1B1B9EF4-1264-D9AE-360C-AB743C5C7DC0}"/>
          </ac:spMkLst>
        </pc:spChg>
        <pc:spChg chg="mod">
          <ac:chgData name="Adeline Le Ray" userId="10c79f83957efa03" providerId="LiveId" clId="{5A401E90-9D8A-4DB6-AFF6-2ED48FAF99FA}" dt="2024-09-29T20:30:07.798" v="1463" actId="20577"/>
          <ac:spMkLst>
            <pc:docMk/>
            <pc:sldMk cId="532211674" sldId="345"/>
            <ac:spMk id="9" creationId="{9F568380-0910-B55F-E347-F80A4F07C5D4}"/>
          </ac:spMkLst>
        </pc:spChg>
        <pc:picChg chg="add del mod">
          <ac:chgData name="Adeline Le Ray" userId="10c79f83957efa03" providerId="LiveId" clId="{5A401E90-9D8A-4DB6-AFF6-2ED48FAF99FA}" dt="2024-09-29T20:30:32.879" v="1464" actId="478"/>
          <ac:picMkLst>
            <pc:docMk/>
            <pc:sldMk cId="532211674" sldId="345"/>
            <ac:picMk id="3" creationId="{C02C5A75-86B5-067F-BF8F-EE72BA5B3C71}"/>
          </ac:picMkLst>
        </pc:picChg>
        <pc:picChg chg="mod">
          <ac:chgData name="Adeline Le Ray" userId="10c79f83957efa03" providerId="LiveId" clId="{5A401E90-9D8A-4DB6-AFF6-2ED48FAF99FA}" dt="2024-09-27T14:19:09.017" v="1100" actId="1076"/>
          <ac:picMkLst>
            <pc:docMk/>
            <pc:sldMk cId="532211674" sldId="345"/>
            <ac:picMk id="5" creationId="{1FA142B7-27BF-CE54-C815-4939F9A9A464}"/>
          </ac:picMkLst>
        </pc:picChg>
        <pc:picChg chg="add mod">
          <ac:chgData name="Adeline Le Ray" userId="10c79f83957efa03" providerId="LiveId" clId="{5A401E90-9D8A-4DB6-AFF6-2ED48FAF99FA}" dt="2024-09-29T20:30:41.726" v="1467" actId="1076"/>
          <ac:picMkLst>
            <pc:docMk/>
            <pc:sldMk cId="532211674" sldId="345"/>
            <ac:picMk id="2050" creationId="{667B22E3-3DC1-9434-29A0-39EF1564AEA7}"/>
          </ac:picMkLst>
        </pc:picChg>
        <pc:cxnChg chg="mod">
          <ac:chgData name="Adeline Le Ray" userId="10c79f83957efa03" providerId="LiveId" clId="{5A401E90-9D8A-4DB6-AFF6-2ED48FAF99FA}" dt="2024-09-27T14:19:21.235" v="1102" actId="14100"/>
          <ac:cxnSpMkLst>
            <pc:docMk/>
            <pc:sldMk cId="532211674" sldId="345"/>
            <ac:cxnSpMk id="6" creationId="{136DF87F-ADF8-0C74-82CC-8443B1B2F1AA}"/>
          </ac:cxnSpMkLst>
        </pc:cxnChg>
      </pc:sldChg>
      <pc:sldChg chg="addSp delSp modSp mod modNotesTx">
        <pc:chgData name="Adeline Le Ray" userId="10c79f83957efa03" providerId="LiveId" clId="{5A401E90-9D8A-4DB6-AFF6-2ED48FAF99FA}" dt="2024-09-30T19:04:59.773" v="1986" actId="20577"/>
        <pc:sldMkLst>
          <pc:docMk/>
          <pc:sldMk cId="1309314259" sldId="346"/>
        </pc:sldMkLst>
        <pc:spChg chg="add mod">
          <ac:chgData name="Adeline Le Ray" userId="10c79f83957efa03" providerId="LiveId" clId="{5A401E90-9D8A-4DB6-AFF6-2ED48FAF99FA}" dt="2024-09-27T13:09:23.580" v="267"/>
          <ac:spMkLst>
            <pc:docMk/>
            <pc:sldMk cId="1309314259" sldId="346"/>
            <ac:spMk id="2" creationId="{02EA5521-B7B6-FB99-C7C1-8A75F6346A5B}"/>
          </ac:spMkLst>
        </pc:spChg>
        <pc:spChg chg="mod ord">
          <ac:chgData name="Adeline Le Ray" userId="10c79f83957efa03" providerId="LiveId" clId="{5A401E90-9D8A-4DB6-AFF6-2ED48FAF99FA}" dt="2024-09-27T13:13:56.573" v="346" actId="20577"/>
          <ac:spMkLst>
            <pc:docMk/>
            <pc:sldMk cId="1309314259" sldId="346"/>
            <ac:spMk id="9" creationId="{DEF48F30-BEB4-44C7-9F35-3BBB61CF89AF}"/>
          </ac:spMkLst>
        </pc:spChg>
        <pc:spChg chg="del mod">
          <ac:chgData name="Adeline Le Ray" userId="10c79f83957efa03" providerId="LiveId" clId="{5A401E90-9D8A-4DB6-AFF6-2ED48FAF99FA}" dt="2024-09-27T10:51:34.235" v="29" actId="478"/>
          <ac:spMkLst>
            <pc:docMk/>
            <pc:sldMk cId="1309314259" sldId="346"/>
            <ac:spMk id="11" creationId="{2B253683-524F-46CF-BFCD-BFF6A7A920A7}"/>
          </ac:spMkLst>
        </pc:spChg>
        <pc:spChg chg="del">
          <ac:chgData name="Adeline Le Ray" userId="10c79f83957efa03" providerId="LiveId" clId="{5A401E90-9D8A-4DB6-AFF6-2ED48FAF99FA}" dt="2024-09-27T10:52:23.607" v="44" actId="478"/>
          <ac:spMkLst>
            <pc:docMk/>
            <pc:sldMk cId="1309314259" sldId="346"/>
            <ac:spMk id="13" creationId="{0097C6D9-3930-4866-9E88-F17648880044}"/>
          </ac:spMkLst>
        </pc:spChg>
        <pc:spChg chg="mod ord">
          <ac:chgData name="Adeline Le Ray" userId="10c79f83957efa03" providerId="LiveId" clId="{5A401E90-9D8A-4DB6-AFF6-2ED48FAF99FA}" dt="2024-09-27T12:40:29.572" v="212" actId="1037"/>
          <ac:spMkLst>
            <pc:docMk/>
            <pc:sldMk cId="1309314259" sldId="346"/>
            <ac:spMk id="14" creationId="{DA7752A0-DCDB-30C6-0CCC-06B96EB18045}"/>
          </ac:spMkLst>
        </pc:spChg>
        <pc:spChg chg="del mod">
          <ac:chgData name="Adeline Le Ray" userId="10c79f83957efa03" providerId="LiveId" clId="{5A401E90-9D8A-4DB6-AFF6-2ED48FAF99FA}" dt="2024-09-27T12:36:51.637" v="171" actId="478"/>
          <ac:spMkLst>
            <pc:docMk/>
            <pc:sldMk cId="1309314259" sldId="346"/>
            <ac:spMk id="16" creationId="{C2AA8FF4-5806-54D4-CFAC-CAF5F98316CF}"/>
          </ac:spMkLst>
        </pc:spChg>
        <pc:spChg chg="add del mod">
          <ac:chgData name="Adeline Le Ray" userId="10c79f83957efa03" providerId="LiveId" clId="{5A401E90-9D8A-4DB6-AFF6-2ED48FAF99FA}" dt="2024-09-27T10:51:37.576" v="30" actId="478"/>
          <ac:spMkLst>
            <pc:docMk/>
            <pc:sldMk cId="1309314259" sldId="346"/>
            <ac:spMk id="19" creationId="{D186F37B-ED7E-BE95-2A78-44CD5CC7388B}"/>
          </ac:spMkLst>
        </pc:spChg>
        <pc:spChg chg="add del mod">
          <ac:chgData name="Adeline Le Ray" userId="10c79f83957efa03" providerId="LiveId" clId="{5A401E90-9D8A-4DB6-AFF6-2ED48FAF99FA}" dt="2024-09-27T10:52:25.820" v="45" actId="478"/>
          <ac:spMkLst>
            <pc:docMk/>
            <pc:sldMk cId="1309314259" sldId="346"/>
            <ac:spMk id="22" creationId="{641E146F-A921-E57E-44D2-489A669A4311}"/>
          </ac:spMkLst>
        </pc:spChg>
        <pc:spChg chg="add mod">
          <ac:chgData name="Adeline Le Ray" userId="10c79f83957efa03" providerId="LiveId" clId="{5A401E90-9D8A-4DB6-AFF6-2ED48FAF99FA}" dt="2024-09-27T12:41:43.392" v="214" actId="14100"/>
          <ac:spMkLst>
            <pc:docMk/>
            <pc:sldMk cId="1309314259" sldId="346"/>
            <ac:spMk id="24" creationId="{7616341C-40A7-F4D8-9F9E-42D7C17D2AFE}"/>
          </ac:spMkLst>
        </pc:spChg>
        <pc:spChg chg="add mod ord">
          <ac:chgData name="Adeline Le Ray" userId="10c79f83957efa03" providerId="LiveId" clId="{5A401E90-9D8A-4DB6-AFF6-2ED48FAF99FA}" dt="2024-09-27T12:43:14.738" v="238" actId="1036"/>
          <ac:spMkLst>
            <pc:docMk/>
            <pc:sldMk cId="1309314259" sldId="346"/>
            <ac:spMk id="25" creationId="{11269F50-B089-9DE4-EB64-8193572D1DE7}"/>
          </ac:spMkLst>
        </pc:spChg>
        <pc:spChg chg="add mod">
          <ac:chgData name="Adeline Le Ray" userId="10c79f83957efa03" providerId="LiveId" clId="{5A401E90-9D8A-4DB6-AFF6-2ED48FAF99FA}" dt="2024-09-27T12:49:04.824" v="244" actId="2085"/>
          <ac:spMkLst>
            <pc:docMk/>
            <pc:sldMk cId="1309314259" sldId="346"/>
            <ac:spMk id="26" creationId="{701D838B-9EF1-AA8A-0F60-6BC526E7BA3B}"/>
          </ac:spMkLst>
        </pc:spChg>
        <pc:graphicFrameChg chg="add mod modGraphic">
          <ac:chgData name="Adeline Le Ray" userId="10c79f83957efa03" providerId="LiveId" clId="{5A401E90-9D8A-4DB6-AFF6-2ED48FAF99FA}" dt="2024-09-27T12:40:29.572" v="212" actId="1037"/>
          <ac:graphicFrameMkLst>
            <pc:docMk/>
            <pc:sldMk cId="1309314259" sldId="346"/>
            <ac:graphicFrameMk id="17" creationId="{F942E1EA-E855-065E-8A0D-29F0E82A734E}"/>
          </ac:graphicFrameMkLst>
        </pc:graphicFrameChg>
      </pc:sldChg>
      <pc:sldChg chg="addSp delSp modSp add mod">
        <pc:chgData name="Adeline Le Ray" userId="10c79f83957efa03" providerId="LiveId" clId="{5A401E90-9D8A-4DB6-AFF6-2ED48FAF99FA}" dt="2024-09-27T14:06:01.974" v="899" actId="207"/>
        <pc:sldMkLst>
          <pc:docMk/>
          <pc:sldMk cId="3300620295" sldId="347"/>
        </pc:sldMkLst>
        <pc:spChg chg="mod">
          <ac:chgData name="Adeline Le Ray" userId="10c79f83957efa03" providerId="LiveId" clId="{5A401E90-9D8A-4DB6-AFF6-2ED48FAF99FA}" dt="2024-09-27T13:50:45.733" v="556" actId="27636"/>
          <ac:spMkLst>
            <pc:docMk/>
            <pc:sldMk cId="3300620295" sldId="347"/>
            <ac:spMk id="2" creationId="{6E39C297-0708-9B88-EFA2-BCC73402E20A}"/>
          </ac:spMkLst>
        </pc:spChg>
        <pc:spChg chg="add del mod">
          <ac:chgData name="Adeline Le Ray" userId="10c79f83957efa03" providerId="LiveId" clId="{5A401E90-9D8A-4DB6-AFF6-2ED48FAF99FA}" dt="2024-09-27T13:50:11.204" v="548"/>
          <ac:spMkLst>
            <pc:docMk/>
            <pc:sldMk cId="3300620295" sldId="347"/>
            <ac:spMk id="4" creationId="{897B6BDF-EE4A-B5C5-C2A2-2805FB2DE37F}"/>
          </ac:spMkLst>
        </pc:spChg>
        <pc:spChg chg="add del mod">
          <ac:chgData name="Adeline Le Ray" userId="10c79f83957efa03" providerId="LiveId" clId="{5A401E90-9D8A-4DB6-AFF6-2ED48FAF99FA}" dt="2024-09-27T13:49:42.518" v="546"/>
          <ac:spMkLst>
            <pc:docMk/>
            <pc:sldMk cId="3300620295" sldId="347"/>
            <ac:spMk id="5" creationId="{8363E1EF-05D1-5C69-EBAF-01610E6A6387}"/>
          </ac:spMkLst>
        </pc:spChg>
        <pc:spChg chg="add del mod">
          <ac:chgData name="Adeline Le Ray" userId="10c79f83957efa03" providerId="LiveId" clId="{5A401E90-9D8A-4DB6-AFF6-2ED48FAF99FA}" dt="2024-09-27T13:55:45.071" v="563" actId="478"/>
          <ac:spMkLst>
            <pc:docMk/>
            <pc:sldMk cId="3300620295" sldId="347"/>
            <ac:spMk id="13" creationId="{E6FCA5A3-251F-23E6-AA7D-B4ADCB461600}"/>
          </ac:spMkLst>
        </pc:spChg>
        <pc:spChg chg="mod">
          <ac:chgData name="Adeline Le Ray" userId="10c79f83957efa03" providerId="LiveId" clId="{5A401E90-9D8A-4DB6-AFF6-2ED48FAF99FA}" dt="2024-09-27T13:49:16.617" v="543" actId="20577"/>
          <ac:spMkLst>
            <pc:docMk/>
            <pc:sldMk cId="3300620295" sldId="347"/>
            <ac:spMk id="14" creationId="{1533DEF6-D9BA-3F7D-704C-A731D8B6FF06}"/>
          </ac:spMkLst>
        </pc:spChg>
        <pc:spChg chg="add mod">
          <ac:chgData name="Adeline Le Ray" userId="10c79f83957efa03" providerId="LiveId" clId="{5A401E90-9D8A-4DB6-AFF6-2ED48FAF99FA}" dt="2024-09-27T14:04:06.880" v="838" actId="1076"/>
          <ac:spMkLst>
            <pc:docMk/>
            <pc:sldMk cId="3300620295" sldId="347"/>
            <ac:spMk id="19" creationId="{FC7C209B-CFB0-4615-3FE3-09DED47EEAF2}"/>
          </ac:spMkLst>
        </pc:spChg>
        <pc:spChg chg="add del mod">
          <ac:chgData name="Adeline Le Ray" userId="10c79f83957efa03" providerId="LiveId" clId="{5A401E90-9D8A-4DB6-AFF6-2ED48FAF99FA}" dt="2024-09-27T14:01:28.889" v="688" actId="478"/>
          <ac:spMkLst>
            <pc:docMk/>
            <pc:sldMk cId="3300620295" sldId="347"/>
            <ac:spMk id="29" creationId="{607B1644-CBC5-347B-EBA3-BA75BACD553A}"/>
          </ac:spMkLst>
        </pc:spChg>
        <pc:spChg chg="add mod">
          <ac:chgData name="Adeline Le Ray" userId="10c79f83957efa03" providerId="LiveId" clId="{5A401E90-9D8A-4DB6-AFF6-2ED48FAF99FA}" dt="2024-09-27T14:05:41.140" v="891" actId="1076"/>
          <ac:spMkLst>
            <pc:docMk/>
            <pc:sldMk cId="3300620295" sldId="347"/>
            <ac:spMk id="30" creationId="{13FB72DB-AB4D-FF06-11D9-597FBE20506C}"/>
          </ac:spMkLst>
        </pc:spChg>
        <pc:spChg chg="add mod">
          <ac:chgData name="Adeline Le Ray" userId="10c79f83957efa03" providerId="LiveId" clId="{5A401E90-9D8A-4DB6-AFF6-2ED48FAF99FA}" dt="2024-09-27T14:06:01.974" v="899" actId="207"/>
          <ac:spMkLst>
            <pc:docMk/>
            <pc:sldMk cId="3300620295" sldId="347"/>
            <ac:spMk id="31" creationId="{E7303D06-8F9B-4D0A-5C6A-481D46709DF8}"/>
          </ac:spMkLst>
        </pc:spChg>
        <pc:picChg chg="add mod">
          <ac:chgData name="Adeline Le Ray" userId="10c79f83957efa03" providerId="LiveId" clId="{5A401E90-9D8A-4DB6-AFF6-2ED48FAF99FA}" dt="2024-09-27T14:05:56.717" v="898" actId="1076"/>
          <ac:picMkLst>
            <pc:docMk/>
            <pc:sldMk cId="3300620295" sldId="347"/>
            <ac:picMk id="8" creationId="{8D3A8AD7-8C23-CB8E-033C-E03A37643582}"/>
          </ac:picMkLst>
        </pc:picChg>
        <pc:picChg chg="add del mod">
          <ac:chgData name="Adeline Le Ray" userId="10c79f83957efa03" providerId="LiveId" clId="{5A401E90-9D8A-4DB6-AFF6-2ED48FAF99FA}" dt="2024-09-27T13:54:35.119" v="557" actId="478"/>
          <ac:picMkLst>
            <pc:docMk/>
            <pc:sldMk cId="3300620295" sldId="347"/>
            <ac:picMk id="11" creationId="{8E675935-BDE2-B6C2-CF1B-30CB559285A4}"/>
          </ac:picMkLst>
        </pc:picChg>
        <pc:picChg chg="add mod">
          <ac:chgData name="Adeline Le Ray" userId="10c79f83957efa03" providerId="LiveId" clId="{5A401E90-9D8A-4DB6-AFF6-2ED48FAF99FA}" dt="2024-09-27T14:04:06.880" v="838" actId="1076"/>
          <ac:picMkLst>
            <pc:docMk/>
            <pc:sldMk cId="3300620295" sldId="347"/>
            <ac:picMk id="15" creationId="{EEAB5E36-979E-200A-4DF1-D7705C6BE55B}"/>
          </ac:picMkLst>
        </pc:picChg>
        <pc:picChg chg="add del mod">
          <ac:chgData name="Adeline Le Ray" userId="10c79f83957efa03" providerId="LiveId" clId="{5A401E90-9D8A-4DB6-AFF6-2ED48FAF99FA}" dt="2024-09-27T13:56:45.796" v="568" actId="478"/>
          <ac:picMkLst>
            <pc:docMk/>
            <pc:sldMk cId="3300620295" sldId="347"/>
            <ac:picMk id="17" creationId="{9C4AF3B8-393F-1B2D-7F57-1E809FE1F2F7}"/>
          </ac:picMkLst>
        </pc:picChg>
        <pc:picChg chg="add mod">
          <ac:chgData name="Adeline Le Ray" userId="10c79f83957efa03" providerId="LiveId" clId="{5A401E90-9D8A-4DB6-AFF6-2ED48FAF99FA}" dt="2024-09-27T14:04:06.880" v="838" actId="1076"/>
          <ac:picMkLst>
            <pc:docMk/>
            <pc:sldMk cId="3300620295" sldId="347"/>
            <ac:picMk id="18" creationId="{84A3BF1C-D060-C876-F823-13BB180EBD6D}"/>
          </ac:picMkLst>
        </pc:picChg>
        <pc:picChg chg="del">
          <ac:chgData name="Adeline Le Ray" userId="10c79f83957efa03" providerId="LiveId" clId="{5A401E90-9D8A-4DB6-AFF6-2ED48FAF99FA}" dt="2024-09-27T13:49:24.874" v="544" actId="478"/>
          <ac:picMkLst>
            <pc:docMk/>
            <pc:sldMk cId="3300620295" sldId="347"/>
            <ac:picMk id="1026" creationId="{216112EC-BCD3-4BF7-ABBE-1918AE463824}"/>
          </ac:picMkLst>
        </pc:picChg>
        <pc:picChg chg="del">
          <ac:chgData name="Adeline Le Ray" userId="10c79f83957efa03" providerId="LiveId" clId="{5A401E90-9D8A-4DB6-AFF6-2ED48FAF99FA}" dt="2024-09-27T13:49:25.449" v="545" actId="478"/>
          <ac:picMkLst>
            <pc:docMk/>
            <pc:sldMk cId="3300620295" sldId="347"/>
            <ac:picMk id="1028" creationId="{2E65A88F-9392-623C-A5C9-C90567265E98}"/>
          </ac:picMkLst>
        </pc:picChg>
        <pc:cxnChg chg="add mod">
          <ac:chgData name="Adeline Le Ray" userId="10c79f83957efa03" providerId="LiveId" clId="{5A401E90-9D8A-4DB6-AFF6-2ED48FAF99FA}" dt="2024-09-27T14:04:06.880" v="838" actId="1076"/>
          <ac:cxnSpMkLst>
            <pc:docMk/>
            <pc:sldMk cId="3300620295" sldId="347"/>
            <ac:cxnSpMk id="21" creationId="{7A760C56-C622-A91D-7292-5D624F580F5A}"/>
          </ac:cxnSpMkLst>
        </pc:cxnChg>
        <pc:cxnChg chg="add del mod">
          <ac:chgData name="Adeline Le Ray" userId="10c79f83957efa03" providerId="LiveId" clId="{5A401E90-9D8A-4DB6-AFF6-2ED48FAF99FA}" dt="2024-09-27T14:01:13.293" v="683" actId="478"/>
          <ac:cxnSpMkLst>
            <pc:docMk/>
            <pc:sldMk cId="3300620295" sldId="347"/>
            <ac:cxnSpMk id="25" creationId="{8AAF3D3C-21A5-1FF4-4797-6638C12147EC}"/>
          </ac:cxnSpMkLst>
        </pc:cxnChg>
      </pc:sldChg>
      <pc:sldChg chg="new del">
        <pc:chgData name="Adeline Le Ray" userId="10c79f83957efa03" providerId="LiveId" clId="{5A401E90-9D8A-4DB6-AFF6-2ED48FAF99FA}" dt="2024-09-27T13:48:10.291" v="472" actId="47"/>
        <pc:sldMkLst>
          <pc:docMk/>
          <pc:sldMk cId="4267790114" sldId="347"/>
        </pc:sldMkLst>
      </pc:sldChg>
      <pc:sldChg chg="addSp delSp modSp new mod modNotesTx">
        <pc:chgData name="Adeline Le Ray" userId="10c79f83957efa03" providerId="LiveId" clId="{5A401E90-9D8A-4DB6-AFF6-2ED48FAF99FA}" dt="2024-09-30T19:16:40.737" v="2173"/>
        <pc:sldMkLst>
          <pc:docMk/>
          <pc:sldMk cId="1733998642" sldId="348"/>
        </pc:sldMkLst>
        <pc:spChg chg="mod">
          <ac:chgData name="Adeline Le Ray" userId="10c79f83957efa03" providerId="LiveId" clId="{5A401E90-9D8A-4DB6-AFF6-2ED48FAF99FA}" dt="2024-09-27T15:41:22.544" v="1398" actId="20577"/>
          <ac:spMkLst>
            <pc:docMk/>
            <pc:sldMk cId="1733998642" sldId="348"/>
            <ac:spMk id="2" creationId="{AFFFF6FF-AD7F-D5F6-0A93-C86B6DD68A3C}"/>
          </ac:spMkLst>
        </pc:spChg>
        <pc:spChg chg="del">
          <ac:chgData name="Adeline Le Ray" userId="10c79f83957efa03" providerId="LiveId" clId="{5A401E90-9D8A-4DB6-AFF6-2ED48FAF99FA}" dt="2024-09-27T14:15:04.299" v="1061" actId="478"/>
          <ac:spMkLst>
            <pc:docMk/>
            <pc:sldMk cId="1733998642" sldId="348"/>
            <ac:spMk id="3" creationId="{8B6AC20F-25A2-41BB-2CE1-7D989C070022}"/>
          </ac:spMkLst>
        </pc:spChg>
        <pc:spChg chg="add mod">
          <ac:chgData name="Adeline Le Ray" userId="10c79f83957efa03" providerId="LiveId" clId="{5A401E90-9D8A-4DB6-AFF6-2ED48FAF99FA}" dt="2024-09-29T20:36:18.986" v="1514" actId="1037"/>
          <ac:spMkLst>
            <pc:docMk/>
            <pc:sldMk cId="1733998642" sldId="348"/>
            <ac:spMk id="14" creationId="{C29D77A4-321E-E11B-EBE2-F8F6D6A5E57D}"/>
          </ac:spMkLst>
        </pc:spChg>
        <pc:spChg chg="add mod">
          <ac:chgData name="Adeline Le Ray" userId="10c79f83957efa03" providerId="LiveId" clId="{5A401E90-9D8A-4DB6-AFF6-2ED48FAF99FA}" dt="2024-09-29T20:36:18.986" v="1514" actId="1037"/>
          <ac:spMkLst>
            <pc:docMk/>
            <pc:sldMk cId="1733998642" sldId="348"/>
            <ac:spMk id="15" creationId="{E2417FFC-E4C5-242D-7E72-4EE5D0CE5D3C}"/>
          </ac:spMkLst>
        </pc:spChg>
        <pc:spChg chg="add mod ord">
          <ac:chgData name="Adeline Le Ray" userId="10c79f83957efa03" providerId="LiveId" clId="{5A401E90-9D8A-4DB6-AFF6-2ED48FAF99FA}" dt="2024-09-27T15:41:58.299" v="1409" actId="207"/>
          <ac:spMkLst>
            <pc:docMk/>
            <pc:sldMk cId="1733998642" sldId="348"/>
            <ac:spMk id="16" creationId="{3CDCABAF-B677-3951-C01D-9BF2E4C4A4D3}"/>
          </ac:spMkLst>
        </pc:spChg>
        <pc:spChg chg="add mod ord">
          <ac:chgData name="Adeline Le Ray" userId="10c79f83957efa03" providerId="LiveId" clId="{5A401E90-9D8A-4DB6-AFF6-2ED48FAF99FA}" dt="2024-09-27T15:42:23.089" v="1423" actId="1035"/>
          <ac:spMkLst>
            <pc:docMk/>
            <pc:sldMk cId="1733998642" sldId="348"/>
            <ac:spMk id="17" creationId="{1A1D6F78-DF80-F129-1213-EBAED2E633FB}"/>
          </ac:spMkLst>
        </pc:spChg>
        <pc:spChg chg="add mod">
          <ac:chgData name="Adeline Le Ray" userId="10c79f83957efa03" providerId="LiveId" clId="{5A401E90-9D8A-4DB6-AFF6-2ED48FAF99FA}" dt="2024-09-27T15:42:45.158" v="1424"/>
          <ac:spMkLst>
            <pc:docMk/>
            <pc:sldMk cId="1733998642" sldId="348"/>
            <ac:spMk id="18" creationId="{139AFF1F-4908-7922-13EC-3C10AE9DD009}"/>
          </ac:spMkLst>
        </pc:spChg>
        <pc:spChg chg="add del mod">
          <ac:chgData name="Adeline Le Ray" userId="10c79f83957efa03" providerId="LiveId" clId="{5A401E90-9D8A-4DB6-AFF6-2ED48FAF99FA}" dt="2024-09-27T15:42:52.938" v="1426" actId="478"/>
          <ac:spMkLst>
            <pc:docMk/>
            <pc:sldMk cId="1733998642" sldId="348"/>
            <ac:spMk id="19" creationId="{EFDA7EED-9914-EEEF-244E-36F4F8E7FA35}"/>
          </ac:spMkLst>
        </pc:spChg>
        <pc:picChg chg="add del mod">
          <ac:chgData name="Adeline Le Ray" userId="10c79f83957efa03" providerId="LiveId" clId="{5A401E90-9D8A-4DB6-AFF6-2ED48FAF99FA}" dt="2024-09-29T20:33:09.529" v="1475" actId="478"/>
          <ac:picMkLst>
            <pc:docMk/>
            <pc:sldMk cId="1733998642" sldId="348"/>
            <ac:picMk id="5" creationId="{A4090FD1-F9C7-AA41-8A4A-C3FBC48D07E8}"/>
          </ac:picMkLst>
        </pc:picChg>
        <pc:picChg chg="add del mod">
          <ac:chgData name="Adeline Le Ray" userId="10c79f83957efa03" providerId="LiveId" clId="{5A401E90-9D8A-4DB6-AFF6-2ED48FAF99FA}" dt="2024-09-27T14:16:24.297" v="1071" actId="478"/>
          <ac:picMkLst>
            <pc:docMk/>
            <pc:sldMk cId="1733998642" sldId="348"/>
            <ac:picMk id="6" creationId="{C558DCBA-F79A-5DA3-C195-63467F311E67}"/>
          </ac:picMkLst>
        </pc:picChg>
        <pc:picChg chg="add del mod">
          <ac:chgData name="Adeline Le Ray" userId="10c79f83957efa03" providerId="LiveId" clId="{5A401E90-9D8A-4DB6-AFF6-2ED48FAF99FA}" dt="2024-09-29T20:33:13.815" v="1477" actId="478"/>
          <ac:picMkLst>
            <pc:docMk/>
            <pc:sldMk cId="1733998642" sldId="348"/>
            <ac:picMk id="8" creationId="{EABDD886-0E22-024B-D613-48EE726DD37D}"/>
          </ac:picMkLst>
        </pc:picChg>
        <pc:picChg chg="add del mod">
          <ac:chgData name="Adeline Le Ray" userId="10c79f83957efa03" providerId="LiveId" clId="{5A401E90-9D8A-4DB6-AFF6-2ED48FAF99FA}" dt="2024-09-29T20:33:16.356" v="1478" actId="478"/>
          <ac:picMkLst>
            <pc:docMk/>
            <pc:sldMk cId="1733998642" sldId="348"/>
            <ac:picMk id="10" creationId="{1A6A88F8-F657-7074-A57B-5FC2B10B75D8}"/>
          </ac:picMkLst>
        </pc:picChg>
        <pc:picChg chg="add del mod">
          <ac:chgData name="Adeline Le Ray" userId="10c79f83957efa03" providerId="LiveId" clId="{5A401E90-9D8A-4DB6-AFF6-2ED48FAF99FA}" dt="2024-09-29T20:33:11.535" v="1476" actId="478"/>
          <ac:picMkLst>
            <pc:docMk/>
            <pc:sldMk cId="1733998642" sldId="348"/>
            <ac:picMk id="12" creationId="{E1414D21-568D-698A-BE10-3DAD2162509D}"/>
          </ac:picMkLst>
        </pc:picChg>
        <pc:picChg chg="add mod">
          <ac:chgData name="Adeline Le Ray" userId="10c79f83957efa03" providerId="LiveId" clId="{5A401E90-9D8A-4DB6-AFF6-2ED48FAF99FA}" dt="2024-09-29T20:36:30.196" v="1515" actId="1036"/>
          <ac:picMkLst>
            <pc:docMk/>
            <pc:sldMk cId="1733998642" sldId="348"/>
            <ac:picMk id="23" creationId="{B4EF6081-68E9-0B94-F866-B5BD2E2C7EC9}"/>
          </ac:picMkLst>
        </pc:picChg>
        <pc:picChg chg="add mod">
          <ac:chgData name="Adeline Le Ray" userId="10c79f83957efa03" providerId="LiveId" clId="{5A401E90-9D8A-4DB6-AFF6-2ED48FAF99FA}" dt="2024-09-29T20:36:18.986" v="1514" actId="1037"/>
          <ac:picMkLst>
            <pc:docMk/>
            <pc:sldMk cId="1733998642" sldId="348"/>
            <ac:picMk id="25" creationId="{E45CCE76-FFF9-B2F5-1CD2-EFDB518A50E1}"/>
          </ac:picMkLst>
        </pc:picChg>
        <pc:picChg chg="add mod">
          <ac:chgData name="Adeline Le Ray" userId="10c79f83957efa03" providerId="LiveId" clId="{5A401E90-9D8A-4DB6-AFF6-2ED48FAF99FA}" dt="2024-09-29T20:36:18.986" v="1514" actId="1037"/>
          <ac:picMkLst>
            <pc:docMk/>
            <pc:sldMk cId="1733998642" sldId="348"/>
            <ac:picMk id="27" creationId="{1FDB235B-7D98-327F-051F-43B14C67AEB1}"/>
          </ac:picMkLst>
        </pc:picChg>
        <pc:picChg chg="add mod">
          <ac:chgData name="Adeline Le Ray" userId="10c79f83957efa03" providerId="LiveId" clId="{5A401E90-9D8A-4DB6-AFF6-2ED48FAF99FA}" dt="2024-09-29T20:36:18.986" v="1514" actId="1037"/>
          <ac:picMkLst>
            <pc:docMk/>
            <pc:sldMk cId="1733998642" sldId="348"/>
            <ac:picMk id="29" creationId="{08640964-7703-C17A-1208-6C9FDA7B93EE}"/>
          </ac:picMkLst>
        </pc:picChg>
        <pc:cxnChg chg="add del mod">
          <ac:chgData name="Adeline Le Ray" userId="10c79f83957efa03" providerId="LiveId" clId="{5A401E90-9D8A-4DB6-AFF6-2ED48FAF99FA}" dt="2024-09-29T15:35:51.010" v="1459" actId="478"/>
          <ac:cxnSpMkLst>
            <pc:docMk/>
            <pc:sldMk cId="1733998642" sldId="348"/>
            <ac:cxnSpMk id="21" creationId="{DAA38596-C876-CBE3-F165-FA1BF9FCD3AF}"/>
          </ac:cxnSpMkLst>
        </pc:cxnChg>
      </pc:sldChg>
      <pc:sldChg chg="modSp new mod">
        <pc:chgData name="Adeline Le Ray" userId="10c79f83957efa03" providerId="LiveId" clId="{5A401E90-9D8A-4DB6-AFF6-2ED48FAF99FA}" dt="2024-09-27T14:19:54.800" v="1129" actId="20577"/>
        <pc:sldMkLst>
          <pc:docMk/>
          <pc:sldMk cId="1371640858" sldId="349"/>
        </pc:sldMkLst>
        <pc:spChg chg="mod">
          <ac:chgData name="Adeline Le Ray" userId="10c79f83957efa03" providerId="LiveId" clId="{5A401E90-9D8A-4DB6-AFF6-2ED48FAF99FA}" dt="2024-09-27T14:19:54.800" v="1129" actId="20577"/>
          <ac:spMkLst>
            <pc:docMk/>
            <pc:sldMk cId="1371640858" sldId="349"/>
            <ac:spMk id="2" creationId="{2C6401FD-82CC-CA32-6CE8-FDC37C2B2C89}"/>
          </ac:spMkLst>
        </pc:spChg>
      </pc:sldChg>
      <pc:sldChg chg="addSp delSp modSp new mod">
        <pc:chgData name="Adeline Le Ray" userId="10c79f83957efa03" providerId="LiveId" clId="{5A401E90-9D8A-4DB6-AFF6-2ED48FAF99FA}" dt="2024-09-27T16:43:15.437" v="1456" actId="1076"/>
        <pc:sldMkLst>
          <pc:docMk/>
          <pc:sldMk cId="1452244169" sldId="350"/>
        </pc:sldMkLst>
        <pc:spChg chg="del">
          <ac:chgData name="Adeline Le Ray" userId="10c79f83957efa03" providerId="LiveId" clId="{5A401E90-9D8A-4DB6-AFF6-2ED48FAF99FA}" dt="2024-09-27T16:42:32.821" v="1445" actId="22"/>
          <ac:spMkLst>
            <pc:docMk/>
            <pc:sldMk cId="1452244169" sldId="350"/>
            <ac:spMk id="2" creationId="{7ACB717B-8C4C-97E7-A8FB-A20780A69D25}"/>
          </ac:spMkLst>
        </pc:spChg>
        <pc:spChg chg="add del mod">
          <ac:chgData name="Adeline Le Ray" userId="10c79f83957efa03" providerId="LiveId" clId="{5A401E90-9D8A-4DB6-AFF6-2ED48FAF99FA}" dt="2024-09-27T16:42:37.759" v="1447" actId="478"/>
          <ac:spMkLst>
            <pc:docMk/>
            <pc:sldMk cId="1452244169" sldId="350"/>
            <ac:spMk id="6" creationId="{D12F6221-42EC-0A1A-4D42-E076F9E967D3}"/>
          </ac:spMkLst>
        </pc:spChg>
        <pc:picChg chg="add del mod ord">
          <ac:chgData name="Adeline Le Ray" userId="10c79f83957efa03" providerId="LiveId" clId="{5A401E90-9D8A-4DB6-AFF6-2ED48FAF99FA}" dt="2024-09-27T16:42:35.936" v="1446" actId="478"/>
          <ac:picMkLst>
            <pc:docMk/>
            <pc:sldMk cId="1452244169" sldId="350"/>
            <ac:picMk id="4" creationId="{B7BE33E2-FFCE-9ABE-9B08-129ECF4E803F}"/>
          </ac:picMkLst>
        </pc:picChg>
        <pc:picChg chg="add mod">
          <ac:chgData name="Adeline Le Ray" userId="10c79f83957efa03" providerId="LiveId" clId="{5A401E90-9D8A-4DB6-AFF6-2ED48FAF99FA}" dt="2024-09-27T16:42:47.845" v="1452" actId="1076"/>
          <ac:picMkLst>
            <pc:docMk/>
            <pc:sldMk cId="1452244169" sldId="350"/>
            <ac:picMk id="8" creationId="{F9AE8599-26DA-9F04-5E9E-C4D999767CD3}"/>
          </ac:picMkLst>
        </pc:picChg>
        <pc:picChg chg="add mod">
          <ac:chgData name="Adeline Le Ray" userId="10c79f83957efa03" providerId="LiveId" clId="{5A401E90-9D8A-4DB6-AFF6-2ED48FAF99FA}" dt="2024-09-27T16:43:15.437" v="1456" actId="1076"/>
          <ac:picMkLst>
            <pc:docMk/>
            <pc:sldMk cId="1452244169" sldId="350"/>
            <ac:picMk id="10" creationId="{4FF9E23B-4252-DBE2-899D-0C2117124597}"/>
          </ac:picMkLst>
        </pc:picChg>
      </pc:sldChg>
      <pc:sldChg chg="addSp delSp modSp new del mod">
        <pc:chgData name="Adeline Le Ray" userId="10c79f83957efa03" providerId="LiveId" clId="{5A401E90-9D8A-4DB6-AFF6-2ED48FAF99FA}" dt="2024-09-27T16:42:25.066" v="1443" actId="47"/>
        <pc:sldMkLst>
          <pc:docMk/>
          <pc:sldMk cId="1882096731" sldId="350"/>
        </pc:sldMkLst>
        <pc:spChg chg="del">
          <ac:chgData name="Adeline Le Ray" userId="10c79f83957efa03" providerId="LiveId" clId="{5A401E90-9D8A-4DB6-AFF6-2ED48FAF99FA}" dt="2024-09-27T16:42:19.562" v="1442" actId="22"/>
          <ac:spMkLst>
            <pc:docMk/>
            <pc:sldMk cId="1882096731" sldId="350"/>
            <ac:spMk id="2" creationId="{697A53F8-5A78-0B9F-99BE-36F924FAEEA0}"/>
          </ac:spMkLst>
        </pc:spChg>
        <pc:picChg chg="add mod ord">
          <ac:chgData name="Adeline Le Ray" userId="10c79f83957efa03" providerId="LiveId" clId="{5A401E90-9D8A-4DB6-AFF6-2ED48FAF99FA}" dt="2024-09-27T16:42:19.562" v="1442" actId="22"/>
          <ac:picMkLst>
            <pc:docMk/>
            <pc:sldMk cId="1882096731" sldId="350"/>
            <ac:picMk id="6" creationId="{D08EE420-1EAC-1EEB-C17E-D55D199B1292}"/>
          </ac:picMkLst>
        </pc:picChg>
      </pc:sldChg>
      <pc:sldChg chg="addSp delSp modSp new mod modNotesTx">
        <pc:chgData name="Adeline Le Ray" userId="10c79f83957efa03" providerId="LiveId" clId="{5A401E90-9D8A-4DB6-AFF6-2ED48FAF99FA}" dt="2024-09-30T19:15:27.809" v="2150" actId="14100"/>
        <pc:sldMkLst>
          <pc:docMk/>
          <pc:sldMk cId="478206994" sldId="351"/>
        </pc:sldMkLst>
        <pc:spChg chg="mod">
          <ac:chgData name="Adeline Le Ray" userId="10c79f83957efa03" providerId="LiveId" clId="{5A401E90-9D8A-4DB6-AFF6-2ED48FAF99FA}" dt="2024-09-29T20:44:33.586" v="1646" actId="20577"/>
          <ac:spMkLst>
            <pc:docMk/>
            <pc:sldMk cId="478206994" sldId="351"/>
            <ac:spMk id="2" creationId="{D8972EE3-673D-328A-5CFD-5F2D2FBB27FA}"/>
          </ac:spMkLst>
        </pc:spChg>
        <pc:spChg chg="del">
          <ac:chgData name="Adeline Le Ray" userId="10c79f83957efa03" providerId="LiveId" clId="{5A401E90-9D8A-4DB6-AFF6-2ED48FAF99FA}" dt="2024-09-29T20:43:38.859" v="1566"/>
          <ac:spMkLst>
            <pc:docMk/>
            <pc:sldMk cId="478206994" sldId="351"/>
            <ac:spMk id="3" creationId="{04EA314A-90E0-F76D-A9AE-CE7DCE87F8D1}"/>
          </ac:spMkLst>
        </pc:spChg>
        <pc:spChg chg="add mod">
          <ac:chgData name="Adeline Le Ray" userId="10c79f83957efa03" providerId="LiveId" clId="{5A401E90-9D8A-4DB6-AFF6-2ED48FAF99FA}" dt="2024-09-30T19:15:21.185" v="2149" actId="14100"/>
          <ac:spMkLst>
            <pc:docMk/>
            <pc:sldMk cId="478206994" sldId="351"/>
            <ac:spMk id="5" creationId="{E386DEFA-6FC5-6EEC-9F97-FB0E702F022A}"/>
          </ac:spMkLst>
        </pc:spChg>
        <pc:spChg chg="add del mod">
          <ac:chgData name="Adeline Le Ray" userId="10c79f83957efa03" providerId="LiveId" clId="{5A401E90-9D8A-4DB6-AFF6-2ED48FAF99FA}" dt="2024-09-30T19:13:53.036" v="2136" actId="478"/>
          <ac:spMkLst>
            <pc:docMk/>
            <pc:sldMk cId="478206994" sldId="351"/>
            <ac:spMk id="6" creationId="{E85DED5D-B742-898E-A329-129963F94F63}"/>
          </ac:spMkLst>
        </pc:spChg>
        <pc:spChg chg="add mod">
          <ac:chgData name="Adeline Le Ray" userId="10c79f83957efa03" providerId="LiveId" clId="{5A401E90-9D8A-4DB6-AFF6-2ED48FAF99FA}" dt="2024-09-30T19:15:27.809" v="2150" actId="14100"/>
          <ac:spMkLst>
            <pc:docMk/>
            <pc:sldMk cId="478206994" sldId="351"/>
            <ac:spMk id="7" creationId="{7E4B8DEB-2A69-D96A-4DF0-561E538776BA}"/>
          </ac:spMkLst>
        </pc:spChg>
        <pc:picChg chg="add mod">
          <ac:chgData name="Adeline Le Ray" userId="10c79f83957efa03" providerId="LiveId" clId="{5A401E90-9D8A-4DB6-AFF6-2ED48FAF99FA}" dt="2024-09-30T19:10:45.299" v="2097" actId="1076"/>
          <ac:picMkLst>
            <pc:docMk/>
            <pc:sldMk cId="478206994" sldId="351"/>
            <ac:picMk id="3" creationId="{5115F3DC-5194-27C5-12E1-2AA4DD3A7183}"/>
          </ac:picMkLst>
        </pc:picChg>
        <pc:picChg chg="add mod">
          <ac:chgData name="Adeline Le Ray" userId="10c79f83957efa03" providerId="LiveId" clId="{5A401E90-9D8A-4DB6-AFF6-2ED48FAF99FA}" dt="2024-09-30T19:10:04.960" v="2090"/>
          <ac:picMkLst>
            <pc:docMk/>
            <pc:sldMk cId="478206994" sldId="351"/>
            <ac:picMk id="4098" creationId="{1B1C0E00-29FB-5826-372A-AB12C3663927}"/>
          </ac:picMkLst>
        </pc:pic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46814C-408A-4AD9-9B6F-2CD6B0F4B53A}" type="doc">
      <dgm:prSet loTypeId="urn:microsoft.com/office/officeart/2005/8/layout/chevron1" loCatId="process" qsTypeId="urn:microsoft.com/office/officeart/2005/8/quickstyle/simple1" qsCatId="simple" csTypeId="urn:microsoft.com/office/officeart/2005/8/colors/accent1_2" csCatId="accent1" phldr="1"/>
      <dgm:spPr/>
    </dgm:pt>
    <dgm:pt modelId="{09884AE9-FF56-4ACC-B408-B307992B3322}">
      <dgm:prSet phldrT="[Text]"/>
      <dgm:spPr/>
      <dgm:t>
        <a:bodyPr/>
        <a:lstStyle/>
        <a:p>
          <a:r>
            <a:rPr lang="fr-FR" dirty="0"/>
            <a:t>Code</a:t>
          </a:r>
        </a:p>
      </dgm:t>
    </dgm:pt>
    <dgm:pt modelId="{74F10FDF-E561-457F-9CBD-F5AE1F887375}" type="parTrans" cxnId="{EF4165E5-FD47-4C2F-92C3-826DBC6553FA}">
      <dgm:prSet/>
      <dgm:spPr/>
      <dgm:t>
        <a:bodyPr/>
        <a:lstStyle/>
        <a:p>
          <a:endParaRPr lang="fr-FR"/>
        </a:p>
      </dgm:t>
    </dgm:pt>
    <dgm:pt modelId="{D794221E-FCFE-4652-BF3A-D16BBB3CD70F}" type="sibTrans" cxnId="{EF4165E5-FD47-4C2F-92C3-826DBC6553FA}">
      <dgm:prSet/>
      <dgm:spPr/>
      <dgm:t>
        <a:bodyPr/>
        <a:lstStyle/>
        <a:p>
          <a:endParaRPr lang="fr-FR"/>
        </a:p>
      </dgm:t>
    </dgm:pt>
    <dgm:pt modelId="{A7D46A26-A060-4184-A994-026EECC1FCEC}">
      <dgm:prSet phldrT="[Text]"/>
      <dgm:spPr>
        <a:solidFill>
          <a:schemeClr val="accent2"/>
        </a:solidFill>
      </dgm:spPr>
      <dgm:t>
        <a:bodyPr/>
        <a:lstStyle/>
        <a:p>
          <a:r>
            <a:rPr lang="fr-FR" dirty="0" err="1"/>
            <a:t>Build</a:t>
          </a:r>
          <a:r>
            <a:rPr lang="fr-FR" dirty="0"/>
            <a:t> image</a:t>
          </a:r>
        </a:p>
      </dgm:t>
    </dgm:pt>
    <dgm:pt modelId="{C8B6AC94-B0BF-44C6-885F-310098B23B14}" type="parTrans" cxnId="{440CD4D9-FBAF-4432-BFCB-837C8DC11491}">
      <dgm:prSet/>
      <dgm:spPr/>
      <dgm:t>
        <a:bodyPr/>
        <a:lstStyle/>
        <a:p>
          <a:endParaRPr lang="fr-FR"/>
        </a:p>
      </dgm:t>
    </dgm:pt>
    <dgm:pt modelId="{5678B9F7-12BE-499B-8FC2-B58D671E02C3}" type="sibTrans" cxnId="{440CD4D9-FBAF-4432-BFCB-837C8DC11491}">
      <dgm:prSet/>
      <dgm:spPr/>
      <dgm:t>
        <a:bodyPr/>
        <a:lstStyle/>
        <a:p>
          <a:endParaRPr lang="fr-FR"/>
        </a:p>
      </dgm:t>
    </dgm:pt>
    <dgm:pt modelId="{D085B7A1-F64A-4DB0-92CF-90A7A246B957}">
      <dgm:prSet phldrT="[Text]"/>
      <dgm:spPr>
        <a:solidFill>
          <a:srgbClr val="5E5CA2"/>
        </a:solidFill>
      </dgm:spPr>
      <dgm:t>
        <a:bodyPr/>
        <a:lstStyle/>
        <a:p>
          <a:r>
            <a:rPr lang="fr-FR" dirty="0"/>
            <a:t>Unit tests</a:t>
          </a:r>
        </a:p>
      </dgm:t>
    </dgm:pt>
    <dgm:pt modelId="{C426535A-7EBB-452D-8115-6921EF1B047B}" type="parTrans" cxnId="{0E0B4DF2-347F-4064-AE6D-CFD2F9967F55}">
      <dgm:prSet/>
      <dgm:spPr/>
      <dgm:t>
        <a:bodyPr/>
        <a:lstStyle/>
        <a:p>
          <a:endParaRPr lang="fr-FR"/>
        </a:p>
      </dgm:t>
    </dgm:pt>
    <dgm:pt modelId="{369004D1-2BC2-4E57-A49E-A39776A0BA46}" type="sibTrans" cxnId="{0E0B4DF2-347F-4064-AE6D-CFD2F9967F55}">
      <dgm:prSet/>
      <dgm:spPr/>
      <dgm:t>
        <a:bodyPr/>
        <a:lstStyle/>
        <a:p>
          <a:endParaRPr lang="fr-FR"/>
        </a:p>
      </dgm:t>
    </dgm:pt>
    <dgm:pt modelId="{D001D565-B3DC-43F9-AD13-C47E6A6212BF}">
      <dgm:prSet phldrT="[Text]"/>
      <dgm:spPr>
        <a:solidFill>
          <a:schemeClr val="accent2"/>
        </a:solidFill>
      </dgm:spPr>
      <dgm:t>
        <a:bodyPr/>
        <a:lstStyle/>
        <a:p>
          <a:r>
            <a:rPr lang="fr-FR" dirty="0" err="1"/>
            <a:t>Deploy</a:t>
          </a:r>
          <a:r>
            <a:rPr lang="fr-FR" dirty="0"/>
            <a:t> to production</a:t>
          </a:r>
        </a:p>
      </dgm:t>
    </dgm:pt>
    <dgm:pt modelId="{73DFEFF0-0C84-470F-9EDE-EE621A8A7712}" type="parTrans" cxnId="{C2E03DE5-F37A-4440-8A03-F535E0D25165}">
      <dgm:prSet/>
      <dgm:spPr/>
      <dgm:t>
        <a:bodyPr/>
        <a:lstStyle/>
        <a:p>
          <a:endParaRPr lang="fr-FR"/>
        </a:p>
      </dgm:t>
    </dgm:pt>
    <dgm:pt modelId="{886B0249-B8ED-4063-B732-1E2A50B370F1}" type="sibTrans" cxnId="{C2E03DE5-F37A-4440-8A03-F535E0D25165}">
      <dgm:prSet/>
      <dgm:spPr/>
      <dgm:t>
        <a:bodyPr/>
        <a:lstStyle/>
        <a:p>
          <a:endParaRPr lang="fr-FR"/>
        </a:p>
      </dgm:t>
    </dgm:pt>
    <dgm:pt modelId="{DFBA52C0-5C5A-477F-909B-A170EEF79CAA}">
      <dgm:prSet phldrT="[Text]"/>
      <dgm:spPr>
        <a:solidFill>
          <a:schemeClr val="accent2"/>
        </a:solidFill>
      </dgm:spPr>
      <dgm:t>
        <a:bodyPr/>
        <a:lstStyle/>
        <a:p>
          <a:r>
            <a:rPr lang="fr-FR" dirty="0"/>
            <a:t>Push to Docker Hub</a:t>
          </a:r>
        </a:p>
      </dgm:t>
    </dgm:pt>
    <dgm:pt modelId="{99B0B240-2FDA-469B-BDC9-4415DF6A399F}" type="parTrans" cxnId="{5F7A6701-C3F1-43EF-83CA-F290CE348FE9}">
      <dgm:prSet/>
      <dgm:spPr/>
      <dgm:t>
        <a:bodyPr/>
        <a:lstStyle/>
        <a:p>
          <a:endParaRPr lang="fr-FR"/>
        </a:p>
      </dgm:t>
    </dgm:pt>
    <dgm:pt modelId="{8F77A400-DE2A-4ED8-93BE-87055754341F}" type="sibTrans" cxnId="{5F7A6701-C3F1-43EF-83CA-F290CE348FE9}">
      <dgm:prSet/>
      <dgm:spPr/>
      <dgm:t>
        <a:bodyPr/>
        <a:lstStyle/>
        <a:p>
          <a:endParaRPr lang="fr-FR"/>
        </a:p>
      </dgm:t>
    </dgm:pt>
    <dgm:pt modelId="{C10484F0-3A17-4D35-AB7E-79E81D6B55A7}">
      <dgm:prSet phldrT="[Text]"/>
      <dgm:spPr>
        <a:solidFill>
          <a:schemeClr val="accent1"/>
        </a:solidFill>
      </dgm:spPr>
      <dgm:t>
        <a:bodyPr/>
        <a:lstStyle/>
        <a:p>
          <a:r>
            <a:rPr lang="fr-FR" dirty="0"/>
            <a:t>Push to main </a:t>
          </a:r>
          <a:r>
            <a:rPr lang="fr-FR" dirty="0" err="1"/>
            <a:t>branch</a:t>
          </a:r>
          <a:endParaRPr lang="fr-FR" dirty="0"/>
        </a:p>
      </dgm:t>
    </dgm:pt>
    <dgm:pt modelId="{75E4FB67-F6ED-450A-A272-038A1EDDCFDD}" type="parTrans" cxnId="{E4DC5CB4-25AA-44FB-8010-301F5F421E45}">
      <dgm:prSet/>
      <dgm:spPr/>
      <dgm:t>
        <a:bodyPr/>
        <a:lstStyle/>
        <a:p>
          <a:endParaRPr lang="fr-FR"/>
        </a:p>
      </dgm:t>
    </dgm:pt>
    <dgm:pt modelId="{75516800-BE57-4131-A1E0-1620576C57F5}" type="sibTrans" cxnId="{E4DC5CB4-25AA-44FB-8010-301F5F421E45}">
      <dgm:prSet/>
      <dgm:spPr/>
      <dgm:t>
        <a:bodyPr/>
        <a:lstStyle/>
        <a:p>
          <a:endParaRPr lang="fr-FR"/>
        </a:p>
      </dgm:t>
    </dgm:pt>
    <dgm:pt modelId="{32CA99EB-1DF0-4B79-9683-B09CBD224DF4}">
      <dgm:prSet phldrT="[Text]"/>
      <dgm:spPr>
        <a:solidFill>
          <a:srgbClr val="1891AB"/>
        </a:solidFill>
      </dgm:spPr>
      <dgm:t>
        <a:bodyPr/>
        <a:lstStyle/>
        <a:p>
          <a:r>
            <a:rPr lang="fr-FR" dirty="0" err="1"/>
            <a:t>Operate</a:t>
          </a:r>
          <a:r>
            <a:rPr lang="fr-FR" dirty="0"/>
            <a:t> in cloud</a:t>
          </a:r>
        </a:p>
      </dgm:t>
    </dgm:pt>
    <dgm:pt modelId="{2B104A6B-0207-4B49-9C85-EA42E890D0D4}" type="parTrans" cxnId="{84228B2A-657B-448D-9038-B8313D637B04}">
      <dgm:prSet/>
      <dgm:spPr/>
      <dgm:t>
        <a:bodyPr/>
        <a:lstStyle/>
        <a:p>
          <a:endParaRPr lang="fr-FR"/>
        </a:p>
      </dgm:t>
    </dgm:pt>
    <dgm:pt modelId="{5F78FD2C-6BB5-4E41-9672-870DB8ED1CC0}" type="sibTrans" cxnId="{84228B2A-657B-448D-9038-B8313D637B04}">
      <dgm:prSet/>
      <dgm:spPr/>
      <dgm:t>
        <a:bodyPr/>
        <a:lstStyle/>
        <a:p>
          <a:endParaRPr lang="fr-FR"/>
        </a:p>
      </dgm:t>
    </dgm:pt>
    <dgm:pt modelId="{BE4397C2-D06C-406F-94BD-2A02803C6422}" type="pres">
      <dgm:prSet presAssocID="{BC46814C-408A-4AD9-9B6F-2CD6B0F4B53A}" presName="Name0" presStyleCnt="0">
        <dgm:presLayoutVars>
          <dgm:dir/>
          <dgm:animLvl val="lvl"/>
          <dgm:resizeHandles val="exact"/>
        </dgm:presLayoutVars>
      </dgm:prSet>
      <dgm:spPr/>
    </dgm:pt>
    <dgm:pt modelId="{BB712722-F34F-4F96-951B-2770381B8D13}" type="pres">
      <dgm:prSet presAssocID="{09884AE9-FF56-4ACC-B408-B307992B3322}" presName="parTxOnly" presStyleLbl="node1" presStyleIdx="0" presStyleCnt="7">
        <dgm:presLayoutVars>
          <dgm:chMax val="0"/>
          <dgm:chPref val="0"/>
          <dgm:bulletEnabled val="1"/>
        </dgm:presLayoutVars>
      </dgm:prSet>
      <dgm:spPr/>
    </dgm:pt>
    <dgm:pt modelId="{15155016-936B-4F18-A6D1-1A03D4AC65D3}" type="pres">
      <dgm:prSet presAssocID="{D794221E-FCFE-4652-BF3A-D16BBB3CD70F}" presName="parTxOnlySpace" presStyleCnt="0"/>
      <dgm:spPr/>
    </dgm:pt>
    <dgm:pt modelId="{6C4F2D99-4CB9-4F8C-903F-172A719654C8}" type="pres">
      <dgm:prSet presAssocID="{C10484F0-3A17-4D35-AB7E-79E81D6B55A7}" presName="parTxOnly" presStyleLbl="node1" presStyleIdx="1" presStyleCnt="7">
        <dgm:presLayoutVars>
          <dgm:chMax val="0"/>
          <dgm:chPref val="0"/>
          <dgm:bulletEnabled val="1"/>
        </dgm:presLayoutVars>
      </dgm:prSet>
      <dgm:spPr/>
    </dgm:pt>
    <dgm:pt modelId="{C54D64F8-D1E1-4DBD-996B-82D7E04BC58C}" type="pres">
      <dgm:prSet presAssocID="{75516800-BE57-4131-A1E0-1620576C57F5}" presName="parTxOnlySpace" presStyleCnt="0"/>
      <dgm:spPr/>
    </dgm:pt>
    <dgm:pt modelId="{7CE372B9-E974-41F5-A75D-BB6CB45233C5}" type="pres">
      <dgm:prSet presAssocID="{A7D46A26-A060-4184-A994-026EECC1FCEC}" presName="parTxOnly" presStyleLbl="node1" presStyleIdx="2" presStyleCnt="7">
        <dgm:presLayoutVars>
          <dgm:chMax val="0"/>
          <dgm:chPref val="0"/>
          <dgm:bulletEnabled val="1"/>
        </dgm:presLayoutVars>
      </dgm:prSet>
      <dgm:spPr/>
    </dgm:pt>
    <dgm:pt modelId="{6F7A444B-8DEB-45AE-B67B-E63280AF6809}" type="pres">
      <dgm:prSet presAssocID="{5678B9F7-12BE-499B-8FC2-B58D671E02C3}" presName="parTxOnlySpace" presStyleCnt="0"/>
      <dgm:spPr/>
    </dgm:pt>
    <dgm:pt modelId="{D41FF554-F3B7-4D0F-861C-8EF0A44B9D0D}" type="pres">
      <dgm:prSet presAssocID="{D085B7A1-F64A-4DB0-92CF-90A7A246B957}" presName="parTxOnly" presStyleLbl="node1" presStyleIdx="3" presStyleCnt="7">
        <dgm:presLayoutVars>
          <dgm:chMax val="0"/>
          <dgm:chPref val="0"/>
          <dgm:bulletEnabled val="1"/>
        </dgm:presLayoutVars>
      </dgm:prSet>
      <dgm:spPr/>
    </dgm:pt>
    <dgm:pt modelId="{B43D1ABB-33CE-4CF3-BB80-29D06490A209}" type="pres">
      <dgm:prSet presAssocID="{369004D1-2BC2-4E57-A49E-A39776A0BA46}" presName="parTxOnlySpace" presStyleCnt="0"/>
      <dgm:spPr/>
    </dgm:pt>
    <dgm:pt modelId="{0F58E744-EA00-4205-A75E-3570405B02A8}" type="pres">
      <dgm:prSet presAssocID="{DFBA52C0-5C5A-477F-909B-A170EEF79CAA}" presName="parTxOnly" presStyleLbl="node1" presStyleIdx="4" presStyleCnt="7">
        <dgm:presLayoutVars>
          <dgm:chMax val="0"/>
          <dgm:chPref val="0"/>
          <dgm:bulletEnabled val="1"/>
        </dgm:presLayoutVars>
      </dgm:prSet>
      <dgm:spPr/>
    </dgm:pt>
    <dgm:pt modelId="{AE141E0A-E4F6-4EB2-8D71-C396C0D9BED9}" type="pres">
      <dgm:prSet presAssocID="{8F77A400-DE2A-4ED8-93BE-87055754341F}" presName="parTxOnlySpace" presStyleCnt="0"/>
      <dgm:spPr/>
    </dgm:pt>
    <dgm:pt modelId="{47271A13-F052-461E-A5F7-B2131F79F5EF}" type="pres">
      <dgm:prSet presAssocID="{D001D565-B3DC-43F9-AD13-C47E6A6212BF}" presName="parTxOnly" presStyleLbl="node1" presStyleIdx="5" presStyleCnt="7">
        <dgm:presLayoutVars>
          <dgm:chMax val="0"/>
          <dgm:chPref val="0"/>
          <dgm:bulletEnabled val="1"/>
        </dgm:presLayoutVars>
      </dgm:prSet>
      <dgm:spPr/>
    </dgm:pt>
    <dgm:pt modelId="{13A2D6FF-6769-4466-A89C-F21A9234CBBD}" type="pres">
      <dgm:prSet presAssocID="{886B0249-B8ED-4063-B732-1E2A50B370F1}" presName="parTxOnlySpace" presStyleCnt="0"/>
      <dgm:spPr/>
    </dgm:pt>
    <dgm:pt modelId="{2C2F7EC1-00BF-499C-9101-94789E83A957}" type="pres">
      <dgm:prSet presAssocID="{32CA99EB-1DF0-4B79-9683-B09CBD224DF4}" presName="parTxOnly" presStyleLbl="node1" presStyleIdx="6" presStyleCnt="7">
        <dgm:presLayoutVars>
          <dgm:chMax val="0"/>
          <dgm:chPref val="0"/>
          <dgm:bulletEnabled val="1"/>
        </dgm:presLayoutVars>
      </dgm:prSet>
      <dgm:spPr/>
    </dgm:pt>
  </dgm:ptLst>
  <dgm:cxnLst>
    <dgm:cxn modelId="{5F7A6701-C3F1-43EF-83CA-F290CE348FE9}" srcId="{BC46814C-408A-4AD9-9B6F-2CD6B0F4B53A}" destId="{DFBA52C0-5C5A-477F-909B-A170EEF79CAA}" srcOrd="4" destOrd="0" parTransId="{99B0B240-2FDA-469B-BDC9-4415DF6A399F}" sibTransId="{8F77A400-DE2A-4ED8-93BE-87055754341F}"/>
    <dgm:cxn modelId="{84228B2A-657B-448D-9038-B8313D637B04}" srcId="{BC46814C-408A-4AD9-9B6F-2CD6B0F4B53A}" destId="{32CA99EB-1DF0-4B79-9683-B09CBD224DF4}" srcOrd="6" destOrd="0" parTransId="{2B104A6B-0207-4B49-9C85-EA42E890D0D4}" sibTransId="{5F78FD2C-6BB5-4E41-9672-870DB8ED1CC0}"/>
    <dgm:cxn modelId="{9B1F972F-75F5-4AB4-B5A0-E53F15E6E004}" type="presOf" srcId="{DFBA52C0-5C5A-477F-909B-A170EEF79CAA}" destId="{0F58E744-EA00-4205-A75E-3570405B02A8}" srcOrd="0" destOrd="0" presId="urn:microsoft.com/office/officeart/2005/8/layout/chevron1"/>
    <dgm:cxn modelId="{8DA19E56-4198-4739-BF4F-8BAEDB329B68}" type="presOf" srcId="{09884AE9-FF56-4ACC-B408-B307992B3322}" destId="{BB712722-F34F-4F96-951B-2770381B8D13}" srcOrd="0" destOrd="0" presId="urn:microsoft.com/office/officeart/2005/8/layout/chevron1"/>
    <dgm:cxn modelId="{CC9B1282-981F-4DB1-B29C-14E799437436}" type="presOf" srcId="{D085B7A1-F64A-4DB0-92CF-90A7A246B957}" destId="{D41FF554-F3B7-4D0F-861C-8EF0A44B9D0D}" srcOrd="0" destOrd="0" presId="urn:microsoft.com/office/officeart/2005/8/layout/chevron1"/>
    <dgm:cxn modelId="{5E00B1B3-BF0D-43B8-83E5-DAB2DF68C22C}" type="presOf" srcId="{D001D565-B3DC-43F9-AD13-C47E6A6212BF}" destId="{47271A13-F052-461E-A5F7-B2131F79F5EF}" srcOrd="0" destOrd="0" presId="urn:microsoft.com/office/officeart/2005/8/layout/chevron1"/>
    <dgm:cxn modelId="{E4DC5CB4-25AA-44FB-8010-301F5F421E45}" srcId="{BC46814C-408A-4AD9-9B6F-2CD6B0F4B53A}" destId="{C10484F0-3A17-4D35-AB7E-79E81D6B55A7}" srcOrd="1" destOrd="0" parTransId="{75E4FB67-F6ED-450A-A272-038A1EDDCFDD}" sibTransId="{75516800-BE57-4131-A1E0-1620576C57F5}"/>
    <dgm:cxn modelId="{868BAFCB-46E9-4A93-9441-500507B4D3AF}" type="presOf" srcId="{32CA99EB-1DF0-4B79-9683-B09CBD224DF4}" destId="{2C2F7EC1-00BF-499C-9101-94789E83A957}" srcOrd="0" destOrd="0" presId="urn:microsoft.com/office/officeart/2005/8/layout/chevron1"/>
    <dgm:cxn modelId="{2BF67CD3-D540-426F-8274-C81901A4C7F0}" type="presOf" srcId="{BC46814C-408A-4AD9-9B6F-2CD6B0F4B53A}" destId="{BE4397C2-D06C-406F-94BD-2A02803C6422}" srcOrd="0" destOrd="0" presId="urn:microsoft.com/office/officeart/2005/8/layout/chevron1"/>
    <dgm:cxn modelId="{440CD4D9-FBAF-4432-BFCB-837C8DC11491}" srcId="{BC46814C-408A-4AD9-9B6F-2CD6B0F4B53A}" destId="{A7D46A26-A060-4184-A994-026EECC1FCEC}" srcOrd="2" destOrd="0" parTransId="{C8B6AC94-B0BF-44C6-885F-310098B23B14}" sibTransId="{5678B9F7-12BE-499B-8FC2-B58D671E02C3}"/>
    <dgm:cxn modelId="{18CD5DDB-F457-4625-BAD2-2D0F8FB08902}" type="presOf" srcId="{C10484F0-3A17-4D35-AB7E-79E81D6B55A7}" destId="{6C4F2D99-4CB9-4F8C-903F-172A719654C8}" srcOrd="0" destOrd="0" presId="urn:microsoft.com/office/officeart/2005/8/layout/chevron1"/>
    <dgm:cxn modelId="{C2E03DE5-F37A-4440-8A03-F535E0D25165}" srcId="{BC46814C-408A-4AD9-9B6F-2CD6B0F4B53A}" destId="{D001D565-B3DC-43F9-AD13-C47E6A6212BF}" srcOrd="5" destOrd="0" parTransId="{73DFEFF0-0C84-470F-9EDE-EE621A8A7712}" sibTransId="{886B0249-B8ED-4063-B732-1E2A50B370F1}"/>
    <dgm:cxn modelId="{EF4165E5-FD47-4C2F-92C3-826DBC6553FA}" srcId="{BC46814C-408A-4AD9-9B6F-2CD6B0F4B53A}" destId="{09884AE9-FF56-4ACC-B408-B307992B3322}" srcOrd="0" destOrd="0" parTransId="{74F10FDF-E561-457F-9CBD-F5AE1F887375}" sibTransId="{D794221E-FCFE-4652-BF3A-D16BBB3CD70F}"/>
    <dgm:cxn modelId="{19307CE6-E9A9-4E34-92DD-5926308F999B}" type="presOf" srcId="{A7D46A26-A060-4184-A994-026EECC1FCEC}" destId="{7CE372B9-E974-41F5-A75D-BB6CB45233C5}" srcOrd="0" destOrd="0" presId="urn:microsoft.com/office/officeart/2005/8/layout/chevron1"/>
    <dgm:cxn modelId="{0E0B4DF2-347F-4064-AE6D-CFD2F9967F55}" srcId="{BC46814C-408A-4AD9-9B6F-2CD6B0F4B53A}" destId="{D085B7A1-F64A-4DB0-92CF-90A7A246B957}" srcOrd="3" destOrd="0" parTransId="{C426535A-7EBB-452D-8115-6921EF1B047B}" sibTransId="{369004D1-2BC2-4E57-A49E-A39776A0BA46}"/>
    <dgm:cxn modelId="{343A1D83-B07A-4D9D-A31D-55814BD650E8}" type="presParOf" srcId="{BE4397C2-D06C-406F-94BD-2A02803C6422}" destId="{BB712722-F34F-4F96-951B-2770381B8D13}" srcOrd="0" destOrd="0" presId="urn:microsoft.com/office/officeart/2005/8/layout/chevron1"/>
    <dgm:cxn modelId="{58750C37-3025-4C48-BF9E-D37A4374C2AE}" type="presParOf" srcId="{BE4397C2-D06C-406F-94BD-2A02803C6422}" destId="{15155016-936B-4F18-A6D1-1A03D4AC65D3}" srcOrd="1" destOrd="0" presId="urn:microsoft.com/office/officeart/2005/8/layout/chevron1"/>
    <dgm:cxn modelId="{532614E5-F53E-4D7E-B694-E1128DDB1EBE}" type="presParOf" srcId="{BE4397C2-D06C-406F-94BD-2A02803C6422}" destId="{6C4F2D99-4CB9-4F8C-903F-172A719654C8}" srcOrd="2" destOrd="0" presId="urn:microsoft.com/office/officeart/2005/8/layout/chevron1"/>
    <dgm:cxn modelId="{830A930E-2413-4BBC-AA1D-D3BE65D54C7E}" type="presParOf" srcId="{BE4397C2-D06C-406F-94BD-2A02803C6422}" destId="{C54D64F8-D1E1-4DBD-996B-82D7E04BC58C}" srcOrd="3" destOrd="0" presId="urn:microsoft.com/office/officeart/2005/8/layout/chevron1"/>
    <dgm:cxn modelId="{D691D3EF-A111-42B7-9CF8-934DF9FC6F99}" type="presParOf" srcId="{BE4397C2-D06C-406F-94BD-2A02803C6422}" destId="{7CE372B9-E974-41F5-A75D-BB6CB45233C5}" srcOrd="4" destOrd="0" presId="urn:microsoft.com/office/officeart/2005/8/layout/chevron1"/>
    <dgm:cxn modelId="{8AB3F144-62CA-4275-97F8-2CD40673F2D3}" type="presParOf" srcId="{BE4397C2-D06C-406F-94BD-2A02803C6422}" destId="{6F7A444B-8DEB-45AE-B67B-E63280AF6809}" srcOrd="5" destOrd="0" presId="urn:microsoft.com/office/officeart/2005/8/layout/chevron1"/>
    <dgm:cxn modelId="{02F1B740-FD1E-4638-83FC-D2AA00583977}" type="presParOf" srcId="{BE4397C2-D06C-406F-94BD-2A02803C6422}" destId="{D41FF554-F3B7-4D0F-861C-8EF0A44B9D0D}" srcOrd="6" destOrd="0" presId="urn:microsoft.com/office/officeart/2005/8/layout/chevron1"/>
    <dgm:cxn modelId="{C4182808-65E9-4052-8DFA-120BBD2CC425}" type="presParOf" srcId="{BE4397C2-D06C-406F-94BD-2A02803C6422}" destId="{B43D1ABB-33CE-4CF3-BB80-29D06490A209}" srcOrd="7" destOrd="0" presId="urn:microsoft.com/office/officeart/2005/8/layout/chevron1"/>
    <dgm:cxn modelId="{312579AC-3279-473D-A8A5-D9C51939C4DC}" type="presParOf" srcId="{BE4397C2-D06C-406F-94BD-2A02803C6422}" destId="{0F58E744-EA00-4205-A75E-3570405B02A8}" srcOrd="8" destOrd="0" presId="urn:microsoft.com/office/officeart/2005/8/layout/chevron1"/>
    <dgm:cxn modelId="{493C2D13-CC12-44CB-88FC-E9E7D87A5D9F}" type="presParOf" srcId="{BE4397C2-D06C-406F-94BD-2A02803C6422}" destId="{AE141E0A-E4F6-4EB2-8D71-C396C0D9BED9}" srcOrd="9" destOrd="0" presId="urn:microsoft.com/office/officeart/2005/8/layout/chevron1"/>
    <dgm:cxn modelId="{282BF0F3-13FA-45B6-BEA9-E0321BB35673}" type="presParOf" srcId="{BE4397C2-D06C-406F-94BD-2A02803C6422}" destId="{47271A13-F052-461E-A5F7-B2131F79F5EF}" srcOrd="10" destOrd="0" presId="urn:microsoft.com/office/officeart/2005/8/layout/chevron1"/>
    <dgm:cxn modelId="{675EE66A-6982-425B-8AFF-08597A327E6A}" type="presParOf" srcId="{BE4397C2-D06C-406F-94BD-2A02803C6422}" destId="{13A2D6FF-6769-4466-A89C-F21A9234CBBD}" srcOrd="11" destOrd="0" presId="urn:microsoft.com/office/officeart/2005/8/layout/chevron1"/>
    <dgm:cxn modelId="{80436CF5-611F-4D3D-9400-946BFBE5EB93}" type="presParOf" srcId="{BE4397C2-D06C-406F-94BD-2A02803C6422}" destId="{2C2F7EC1-00BF-499C-9101-94789E83A957}" srcOrd="1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14D9C5F-B2C9-4554-B750-12A9F3CE0ED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fr-FR"/>
        </a:p>
      </dgm:t>
    </dgm:pt>
    <dgm:pt modelId="{47FB9D70-9FA9-463A-98E6-F88093C681C4}">
      <dgm:prSet phldrT="[Text]" custT="1"/>
      <dgm:spPr>
        <a:solidFill>
          <a:schemeClr val="accent6"/>
        </a:solidFill>
        <a:ln>
          <a:solidFill>
            <a:schemeClr val="accent6"/>
          </a:solidFill>
        </a:ln>
      </dgm:spPr>
      <dgm:t>
        <a:bodyPr/>
        <a:lstStyle/>
        <a:p>
          <a:r>
            <a:rPr lang="fr-FR" sz="1800" b="1" dirty="0" err="1">
              <a:latin typeface="+mn-lt"/>
            </a:rPr>
            <a:t>Zero</a:t>
          </a:r>
          <a:r>
            <a:rPr lang="fr-FR" sz="1800" b="1" dirty="0">
              <a:latin typeface="+mn-lt"/>
            </a:rPr>
            <a:t> shot </a:t>
          </a:r>
          <a:r>
            <a:rPr lang="fr-FR" sz="1800" b="1" dirty="0" err="1">
              <a:latin typeface="+mn-lt"/>
            </a:rPr>
            <a:t>learning</a:t>
          </a:r>
          <a:endParaRPr lang="fr-FR" sz="1800" b="1" dirty="0">
            <a:latin typeface="+mn-lt"/>
          </a:endParaRPr>
        </a:p>
      </dgm:t>
    </dgm:pt>
    <dgm:pt modelId="{8FB06252-FA74-41B1-B17F-D056082E79BA}" type="parTrans" cxnId="{D412E109-A347-4BC1-B705-3D2BD5AF2F47}">
      <dgm:prSet/>
      <dgm:spPr>
        <a:ln>
          <a:solidFill>
            <a:schemeClr val="accent6"/>
          </a:solidFill>
        </a:ln>
      </dgm:spPr>
      <dgm:t>
        <a:bodyPr/>
        <a:lstStyle/>
        <a:p>
          <a:endParaRPr lang="fr-FR"/>
        </a:p>
      </dgm:t>
    </dgm:pt>
    <dgm:pt modelId="{89068DD2-1266-4D4E-963F-96A9BF059EFE}" type="sibTrans" cxnId="{D412E109-A347-4BC1-B705-3D2BD5AF2F47}">
      <dgm:prSet/>
      <dgm:spPr/>
      <dgm:t>
        <a:bodyPr/>
        <a:lstStyle/>
        <a:p>
          <a:endParaRPr lang="fr-FR"/>
        </a:p>
      </dgm:t>
    </dgm:pt>
    <dgm:pt modelId="{E620FEC1-53DF-4BB7-9912-5845041E8E01}">
      <dgm:prSet phldrT="[Text]" custT="1"/>
      <dgm:spPr/>
      <dgm:t>
        <a:bodyPr/>
        <a:lstStyle/>
        <a:p>
          <a:r>
            <a:rPr lang="fr-FR" sz="1800" b="1" dirty="0"/>
            <a:t>Few shot </a:t>
          </a:r>
          <a:r>
            <a:rPr lang="fr-FR" sz="1800" b="1" dirty="0" err="1"/>
            <a:t>learning</a:t>
          </a:r>
          <a:endParaRPr lang="fr-FR" sz="1800" b="1" dirty="0"/>
        </a:p>
      </dgm:t>
    </dgm:pt>
    <dgm:pt modelId="{5BDE34F8-F09A-4600-9B64-9A7AE75578F2}" type="parTrans" cxnId="{C33E0EDC-B1C4-49EB-BD60-840282C45086}">
      <dgm:prSet/>
      <dgm:spPr/>
      <dgm:t>
        <a:bodyPr/>
        <a:lstStyle/>
        <a:p>
          <a:endParaRPr lang="fr-FR"/>
        </a:p>
      </dgm:t>
    </dgm:pt>
    <dgm:pt modelId="{4B03556A-0EAB-40F7-BFA3-029B56957C3C}" type="sibTrans" cxnId="{C33E0EDC-B1C4-49EB-BD60-840282C45086}">
      <dgm:prSet/>
      <dgm:spPr/>
      <dgm:t>
        <a:bodyPr/>
        <a:lstStyle/>
        <a:p>
          <a:endParaRPr lang="fr-FR"/>
        </a:p>
      </dgm:t>
    </dgm:pt>
    <dgm:pt modelId="{B700DE2F-7D3F-47FA-9D29-114350B7DB26}" type="pres">
      <dgm:prSet presAssocID="{114D9C5F-B2C9-4554-B750-12A9F3CE0ED0}" presName="composite" presStyleCnt="0">
        <dgm:presLayoutVars>
          <dgm:chMax val="5"/>
          <dgm:dir/>
          <dgm:animLvl val="ctr"/>
          <dgm:resizeHandles val="exact"/>
        </dgm:presLayoutVars>
      </dgm:prSet>
      <dgm:spPr/>
    </dgm:pt>
    <dgm:pt modelId="{A20EA4B9-1D35-46FB-AA69-0F6123BF05A5}" type="pres">
      <dgm:prSet presAssocID="{114D9C5F-B2C9-4554-B750-12A9F3CE0ED0}" presName="cycle" presStyleCnt="0"/>
      <dgm:spPr/>
    </dgm:pt>
    <dgm:pt modelId="{0AC45EFF-3DA0-4509-98EE-220E0A421075}" type="pres">
      <dgm:prSet presAssocID="{114D9C5F-B2C9-4554-B750-12A9F3CE0ED0}" presName="centerShape" presStyleCnt="0"/>
      <dgm:spPr/>
    </dgm:pt>
    <dgm:pt modelId="{DE58B1C6-32E0-4511-AB8F-8DC8B3E0A2B0}" type="pres">
      <dgm:prSet presAssocID="{114D9C5F-B2C9-4554-B750-12A9F3CE0ED0}" presName="connSite" presStyleLbl="node1" presStyleIdx="0" presStyleCnt="3"/>
      <dgm:spPr/>
    </dgm:pt>
    <dgm:pt modelId="{50F48A8B-77FC-4415-80D3-067E14450246}" type="pres">
      <dgm:prSet presAssocID="{114D9C5F-B2C9-4554-B750-12A9F3CE0ED0}" presName="visible"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ghtbulb and gear"/>
        </a:ext>
      </dgm:extLst>
    </dgm:pt>
    <dgm:pt modelId="{A72ACB0E-61C2-407A-ADE2-91C44A2F7939}" type="pres">
      <dgm:prSet presAssocID="{8FB06252-FA74-41B1-B17F-D056082E79BA}" presName="Name25" presStyleLbl="parChTrans1D1" presStyleIdx="0" presStyleCnt="2"/>
      <dgm:spPr/>
    </dgm:pt>
    <dgm:pt modelId="{09F4D00B-206D-4BD5-8632-D39BE7A89841}" type="pres">
      <dgm:prSet presAssocID="{47FB9D70-9FA9-463A-98E6-F88093C681C4}" presName="node" presStyleCnt="0"/>
      <dgm:spPr/>
    </dgm:pt>
    <dgm:pt modelId="{26283683-2730-4538-86F1-23B065538287}" type="pres">
      <dgm:prSet presAssocID="{47FB9D70-9FA9-463A-98E6-F88093C681C4}" presName="parentNode" presStyleLbl="node1" presStyleIdx="1" presStyleCnt="3">
        <dgm:presLayoutVars>
          <dgm:chMax val="1"/>
          <dgm:bulletEnabled val="1"/>
        </dgm:presLayoutVars>
      </dgm:prSet>
      <dgm:spPr/>
    </dgm:pt>
    <dgm:pt modelId="{34F2486C-EFB9-4CC9-B6C5-CE49B53D5D5C}" type="pres">
      <dgm:prSet presAssocID="{47FB9D70-9FA9-463A-98E6-F88093C681C4}" presName="childNode" presStyleLbl="revTx" presStyleIdx="0" presStyleCnt="0">
        <dgm:presLayoutVars>
          <dgm:bulletEnabled val="1"/>
        </dgm:presLayoutVars>
      </dgm:prSet>
      <dgm:spPr/>
    </dgm:pt>
    <dgm:pt modelId="{1C598CA4-8AD6-47C4-87CD-3D8E297863E7}" type="pres">
      <dgm:prSet presAssocID="{5BDE34F8-F09A-4600-9B64-9A7AE75578F2}" presName="Name25" presStyleLbl="parChTrans1D1" presStyleIdx="1" presStyleCnt="2"/>
      <dgm:spPr/>
    </dgm:pt>
    <dgm:pt modelId="{F479CA32-F7EB-4040-8D36-2873AC8D840B}" type="pres">
      <dgm:prSet presAssocID="{E620FEC1-53DF-4BB7-9912-5845041E8E01}" presName="node" presStyleCnt="0"/>
      <dgm:spPr/>
    </dgm:pt>
    <dgm:pt modelId="{F5405F4E-38C0-4471-B01F-CF29F84BEE5A}" type="pres">
      <dgm:prSet presAssocID="{E620FEC1-53DF-4BB7-9912-5845041E8E01}" presName="parentNode" presStyleLbl="node1" presStyleIdx="2" presStyleCnt="3">
        <dgm:presLayoutVars>
          <dgm:chMax val="1"/>
          <dgm:bulletEnabled val="1"/>
        </dgm:presLayoutVars>
      </dgm:prSet>
      <dgm:spPr/>
    </dgm:pt>
    <dgm:pt modelId="{19131EE7-D602-4040-885F-CE397B58511C}" type="pres">
      <dgm:prSet presAssocID="{E620FEC1-53DF-4BB7-9912-5845041E8E01}" presName="childNode" presStyleLbl="revTx" presStyleIdx="0" presStyleCnt="0">
        <dgm:presLayoutVars>
          <dgm:bulletEnabled val="1"/>
        </dgm:presLayoutVars>
      </dgm:prSet>
      <dgm:spPr/>
    </dgm:pt>
  </dgm:ptLst>
  <dgm:cxnLst>
    <dgm:cxn modelId="{D412E109-A347-4BC1-B705-3D2BD5AF2F47}" srcId="{114D9C5F-B2C9-4554-B750-12A9F3CE0ED0}" destId="{47FB9D70-9FA9-463A-98E6-F88093C681C4}" srcOrd="0" destOrd="0" parTransId="{8FB06252-FA74-41B1-B17F-D056082E79BA}" sibTransId="{89068DD2-1266-4D4E-963F-96A9BF059EFE}"/>
    <dgm:cxn modelId="{CB259F4F-2DF2-4DF6-BD50-4564368FB436}" type="presOf" srcId="{8FB06252-FA74-41B1-B17F-D056082E79BA}" destId="{A72ACB0E-61C2-407A-ADE2-91C44A2F7939}" srcOrd="0" destOrd="0" presId="urn:microsoft.com/office/officeart/2005/8/layout/radial2"/>
    <dgm:cxn modelId="{47618F99-4611-410D-8447-7E2D7FA1F899}" type="presOf" srcId="{47FB9D70-9FA9-463A-98E6-F88093C681C4}" destId="{26283683-2730-4538-86F1-23B065538287}" srcOrd="0" destOrd="0" presId="urn:microsoft.com/office/officeart/2005/8/layout/radial2"/>
    <dgm:cxn modelId="{23C12CA5-C4E1-4B22-A7E7-223BB5E85E69}" type="presOf" srcId="{5BDE34F8-F09A-4600-9B64-9A7AE75578F2}" destId="{1C598CA4-8AD6-47C4-87CD-3D8E297863E7}" srcOrd="0" destOrd="0" presId="urn:microsoft.com/office/officeart/2005/8/layout/radial2"/>
    <dgm:cxn modelId="{778E42B2-1031-4EC8-8F1B-07F10ACC565F}" type="presOf" srcId="{114D9C5F-B2C9-4554-B750-12A9F3CE0ED0}" destId="{B700DE2F-7D3F-47FA-9D29-114350B7DB26}" srcOrd="0" destOrd="0" presId="urn:microsoft.com/office/officeart/2005/8/layout/radial2"/>
    <dgm:cxn modelId="{230948D0-ADDF-48E4-A09E-5F2C09174C3D}" type="presOf" srcId="{E620FEC1-53DF-4BB7-9912-5845041E8E01}" destId="{F5405F4E-38C0-4471-B01F-CF29F84BEE5A}" srcOrd="0" destOrd="0" presId="urn:microsoft.com/office/officeart/2005/8/layout/radial2"/>
    <dgm:cxn modelId="{C33E0EDC-B1C4-49EB-BD60-840282C45086}" srcId="{114D9C5F-B2C9-4554-B750-12A9F3CE0ED0}" destId="{E620FEC1-53DF-4BB7-9912-5845041E8E01}" srcOrd="1" destOrd="0" parTransId="{5BDE34F8-F09A-4600-9B64-9A7AE75578F2}" sibTransId="{4B03556A-0EAB-40F7-BFA3-029B56957C3C}"/>
    <dgm:cxn modelId="{843D4FE2-28EB-40BD-A189-42D9920D2755}" type="presParOf" srcId="{B700DE2F-7D3F-47FA-9D29-114350B7DB26}" destId="{A20EA4B9-1D35-46FB-AA69-0F6123BF05A5}" srcOrd="0" destOrd="0" presId="urn:microsoft.com/office/officeart/2005/8/layout/radial2"/>
    <dgm:cxn modelId="{B0040228-78F0-4190-AD9C-75ED34A63485}" type="presParOf" srcId="{A20EA4B9-1D35-46FB-AA69-0F6123BF05A5}" destId="{0AC45EFF-3DA0-4509-98EE-220E0A421075}" srcOrd="0" destOrd="0" presId="urn:microsoft.com/office/officeart/2005/8/layout/radial2"/>
    <dgm:cxn modelId="{B1069023-C887-43F5-BB5A-36D58D2A8D10}" type="presParOf" srcId="{0AC45EFF-3DA0-4509-98EE-220E0A421075}" destId="{DE58B1C6-32E0-4511-AB8F-8DC8B3E0A2B0}" srcOrd="0" destOrd="0" presId="urn:microsoft.com/office/officeart/2005/8/layout/radial2"/>
    <dgm:cxn modelId="{73D1233D-192B-4B7A-9FC6-C665CF9B1E3E}" type="presParOf" srcId="{0AC45EFF-3DA0-4509-98EE-220E0A421075}" destId="{50F48A8B-77FC-4415-80D3-067E14450246}" srcOrd="1" destOrd="0" presId="urn:microsoft.com/office/officeart/2005/8/layout/radial2"/>
    <dgm:cxn modelId="{90A2B77C-EDCB-424B-BD1D-B7208CD26EE1}" type="presParOf" srcId="{A20EA4B9-1D35-46FB-AA69-0F6123BF05A5}" destId="{A72ACB0E-61C2-407A-ADE2-91C44A2F7939}" srcOrd="1" destOrd="0" presId="urn:microsoft.com/office/officeart/2005/8/layout/radial2"/>
    <dgm:cxn modelId="{3EE31BC2-CE27-4B29-89A9-B05E4CB3816E}" type="presParOf" srcId="{A20EA4B9-1D35-46FB-AA69-0F6123BF05A5}" destId="{09F4D00B-206D-4BD5-8632-D39BE7A89841}" srcOrd="2" destOrd="0" presId="urn:microsoft.com/office/officeart/2005/8/layout/radial2"/>
    <dgm:cxn modelId="{796773A3-9D86-4EF4-903D-DADD9FD18A22}" type="presParOf" srcId="{09F4D00B-206D-4BD5-8632-D39BE7A89841}" destId="{26283683-2730-4538-86F1-23B065538287}" srcOrd="0" destOrd="0" presId="urn:microsoft.com/office/officeart/2005/8/layout/radial2"/>
    <dgm:cxn modelId="{11852C25-8E48-4F7E-B913-304367EF41B6}" type="presParOf" srcId="{09F4D00B-206D-4BD5-8632-D39BE7A89841}" destId="{34F2486C-EFB9-4CC9-B6C5-CE49B53D5D5C}" srcOrd="1" destOrd="0" presId="urn:microsoft.com/office/officeart/2005/8/layout/radial2"/>
    <dgm:cxn modelId="{5D38CD18-D14E-4F79-AE4F-68699DEDBFE0}" type="presParOf" srcId="{A20EA4B9-1D35-46FB-AA69-0F6123BF05A5}" destId="{1C598CA4-8AD6-47C4-87CD-3D8E297863E7}" srcOrd="3" destOrd="0" presId="urn:microsoft.com/office/officeart/2005/8/layout/radial2"/>
    <dgm:cxn modelId="{6B5336B8-1A4C-4371-9D4E-28FBF0A40DE2}" type="presParOf" srcId="{A20EA4B9-1D35-46FB-AA69-0F6123BF05A5}" destId="{F479CA32-F7EB-4040-8D36-2873AC8D840B}" srcOrd="4" destOrd="0" presId="urn:microsoft.com/office/officeart/2005/8/layout/radial2"/>
    <dgm:cxn modelId="{35B33B36-7B75-47F5-BDF4-8DFDE2519D5F}" type="presParOf" srcId="{F479CA32-F7EB-4040-8D36-2873AC8D840B}" destId="{F5405F4E-38C0-4471-B01F-CF29F84BEE5A}" srcOrd="0" destOrd="0" presId="urn:microsoft.com/office/officeart/2005/8/layout/radial2"/>
    <dgm:cxn modelId="{268AB7F9-0BEE-4781-AA44-20EEE9074045}" type="presParOf" srcId="{F479CA32-F7EB-4040-8D36-2873AC8D840B}" destId="{19131EE7-D602-4040-885F-CE397B58511C}" srcOrd="1" destOrd="0" presId="urn:microsoft.com/office/officeart/2005/8/layout/radial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12722-F34F-4F96-951B-2770381B8D13}">
      <dsp:nvSpPr>
        <dsp:cNvPr id="0" name=""/>
        <dsp:cNvSpPr/>
      </dsp:nvSpPr>
      <dsp:spPr>
        <a:xfrm>
          <a:off x="0" y="635306"/>
          <a:ext cx="1785169" cy="714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Code</a:t>
          </a:r>
        </a:p>
      </dsp:txBody>
      <dsp:txXfrm>
        <a:off x="357034" y="635306"/>
        <a:ext cx="1071102" cy="714067"/>
      </dsp:txXfrm>
    </dsp:sp>
    <dsp:sp modelId="{6C4F2D99-4CB9-4F8C-903F-172A719654C8}">
      <dsp:nvSpPr>
        <dsp:cNvPr id="0" name=""/>
        <dsp:cNvSpPr/>
      </dsp:nvSpPr>
      <dsp:spPr>
        <a:xfrm>
          <a:off x="1606652" y="635306"/>
          <a:ext cx="1785169" cy="71406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Push to main </a:t>
          </a:r>
          <a:r>
            <a:rPr lang="fr-FR" sz="1600" kern="1200" dirty="0" err="1"/>
            <a:t>branch</a:t>
          </a:r>
          <a:endParaRPr lang="fr-FR" sz="1600" kern="1200" dirty="0"/>
        </a:p>
      </dsp:txBody>
      <dsp:txXfrm>
        <a:off x="1963686" y="635306"/>
        <a:ext cx="1071102" cy="714067"/>
      </dsp:txXfrm>
    </dsp:sp>
    <dsp:sp modelId="{7CE372B9-E974-41F5-A75D-BB6CB45233C5}">
      <dsp:nvSpPr>
        <dsp:cNvPr id="0" name=""/>
        <dsp:cNvSpPr/>
      </dsp:nvSpPr>
      <dsp:spPr>
        <a:xfrm>
          <a:off x="3213304" y="635306"/>
          <a:ext cx="1785169" cy="71406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t>Build</a:t>
          </a:r>
          <a:r>
            <a:rPr lang="fr-FR" sz="1600" kern="1200" dirty="0"/>
            <a:t> image</a:t>
          </a:r>
        </a:p>
      </dsp:txBody>
      <dsp:txXfrm>
        <a:off x="3570338" y="635306"/>
        <a:ext cx="1071102" cy="714067"/>
      </dsp:txXfrm>
    </dsp:sp>
    <dsp:sp modelId="{D41FF554-F3B7-4D0F-861C-8EF0A44B9D0D}">
      <dsp:nvSpPr>
        <dsp:cNvPr id="0" name=""/>
        <dsp:cNvSpPr/>
      </dsp:nvSpPr>
      <dsp:spPr>
        <a:xfrm>
          <a:off x="4819957" y="635306"/>
          <a:ext cx="1785169" cy="714067"/>
        </a:xfrm>
        <a:prstGeom prst="chevron">
          <a:avLst/>
        </a:prstGeom>
        <a:solidFill>
          <a:srgbClr val="5E5C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Unit tests</a:t>
          </a:r>
        </a:p>
      </dsp:txBody>
      <dsp:txXfrm>
        <a:off x="5176991" y="635306"/>
        <a:ext cx="1071102" cy="714067"/>
      </dsp:txXfrm>
    </dsp:sp>
    <dsp:sp modelId="{0F58E744-EA00-4205-A75E-3570405B02A8}">
      <dsp:nvSpPr>
        <dsp:cNvPr id="0" name=""/>
        <dsp:cNvSpPr/>
      </dsp:nvSpPr>
      <dsp:spPr>
        <a:xfrm>
          <a:off x="6426609" y="635306"/>
          <a:ext cx="1785169" cy="71406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Push to Docker Hub</a:t>
          </a:r>
        </a:p>
      </dsp:txBody>
      <dsp:txXfrm>
        <a:off x="6783643" y="635306"/>
        <a:ext cx="1071102" cy="714067"/>
      </dsp:txXfrm>
    </dsp:sp>
    <dsp:sp modelId="{47271A13-F052-461E-A5F7-B2131F79F5EF}">
      <dsp:nvSpPr>
        <dsp:cNvPr id="0" name=""/>
        <dsp:cNvSpPr/>
      </dsp:nvSpPr>
      <dsp:spPr>
        <a:xfrm>
          <a:off x="8033262" y="635306"/>
          <a:ext cx="1785169" cy="71406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t>Deploy</a:t>
          </a:r>
          <a:r>
            <a:rPr lang="fr-FR" sz="1600" kern="1200" dirty="0"/>
            <a:t> to production</a:t>
          </a:r>
        </a:p>
      </dsp:txBody>
      <dsp:txXfrm>
        <a:off x="8390296" y="635306"/>
        <a:ext cx="1071102" cy="714067"/>
      </dsp:txXfrm>
    </dsp:sp>
    <dsp:sp modelId="{2C2F7EC1-00BF-499C-9101-94789E83A957}">
      <dsp:nvSpPr>
        <dsp:cNvPr id="0" name=""/>
        <dsp:cNvSpPr/>
      </dsp:nvSpPr>
      <dsp:spPr>
        <a:xfrm>
          <a:off x="9639914" y="635306"/>
          <a:ext cx="1785169" cy="714067"/>
        </a:xfrm>
        <a:prstGeom prst="chevron">
          <a:avLst/>
        </a:prstGeom>
        <a:solidFill>
          <a:srgbClr val="1891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t>Operate</a:t>
          </a:r>
          <a:r>
            <a:rPr lang="fr-FR" sz="1600" kern="1200" dirty="0"/>
            <a:t> in cloud</a:t>
          </a:r>
        </a:p>
      </dsp:txBody>
      <dsp:txXfrm>
        <a:off x="9996948" y="635306"/>
        <a:ext cx="1071102" cy="714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98CA4-8AD6-47C4-87CD-3D8E297863E7}">
      <dsp:nvSpPr>
        <dsp:cNvPr id="0" name=""/>
        <dsp:cNvSpPr/>
      </dsp:nvSpPr>
      <dsp:spPr>
        <a:xfrm rot="1731068">
          <a:off x="1596988" y="2751282"/>
          <a:ext cx="709116" cy="66796"/>
        </a:xfrm>
        <a:custGeom>
          <a:avLst/>
          <a:gdLst/>
          <a:ahLst/>
          <a:cxnLst/>
          <a:rect l="0" t="0" r="0" b="0"/>
          <a:pathLst>
            <a:path>
              <a:moveTo>
                <a:pt x="0" y="33398"/>
              </a:moveTo>
              <a:lnTo>
                <a:pt x="709116" y="3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2ACB0E-61C2-407A-ADE2-91C44A2F7939}">
      <dsp:nvSpPr>
        <dsp:cNvPr id="0" name=""/>
        <dsp:cNvSpPr/>
      </dsp:nvSpPr>
      <dsp:spPr>
        <a:xfrm rot="19868932">
          <a:off x="1596988" y="1664688"/>
          <a:ext cx="709116" cy="66796"/>
        </a:xfrm>
        <a:custGeom>
          <a:avLst/>
          <a:gdLst/>
          <a:ahLst/>
          <a:cxnLst/>
          <a:rect l="0" t="0" r="0" b="0"/>
          <a:pathLst>
            <a:path>
              <a:moveTo>
                <a:pt x="0" y="33398"/>
              </a:moveTo>
              <a:lnTo>
                <a:pt x="709116" y="33398"/>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50F48A8B-77FC-4415-80D3-067E14450246}">
      <dsp:nvSpPr>
        <dsp:cNvPr id="0" name=""/>
        <dsp:cNvSpPr/>
      </dsp:nvSpPr>
      <dsp:spPr>
        <a:xfrm>
          <a:off x="210" y="1276214"/>
          <a:ext cx="1930338" cy="193033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83683-2730-4538-86F1-23B065538287}">
      <dsp:nvSpPr>
        <dsp:cNvPr id="0" name=""/>
        <dsp:cNvSpPr/>
      </dsp:nvSpPr>
      <dsp:spPr>
        <a:xfrm>
          <a:off x="2190215" y="668461"/>
          <a:ext cx="1158202" cy="1158202"/>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err="1">
              <a:latin typeface="+mn-lt"/>
            </a:rPr>
            <a:t>Zero</a:t>
          </a:r>
          <a:r>
            <a:rPr lang="fr-FR" sz="1800" b="1" kern="1200" dirty="0">
              <a:latin typeface="+mn-lt"/>
            </a:rPr>
            <a:t> shot </a:t>
          </a:r>
          <a:r>
            <a:rPr lang="fr-FR" sz="1800" b="1" kern="1200" dirty="0" err="1">
              <a:latin typeface="+mn-lt"/>
            </a:rPr>
            <a:t>learning</a:t>
          </a:r>
          <a:endParaRPr lang="fr-FR" sz="1800" b="1" kern="1200" dirty="0">
            <a:latin typeface="+mn-lt"/>
          </a:endParaRPr>
        </a:p>
      </dsp:txBody>
      <dsp:txXfrm>
        <a:off x="2359830" y="838076"/>
        <a:ext cx="818972" cy="818972"/>
      </dsp:txXfrm>
    </dsp:sp>
    <dsp:sp modelId="{F5405F4E-38C0-4471-B01F-CF29F84BEE5A}">
      <dsp:nvSpPr>
        <dsp:cNvPr id="0" name=""/>
        <dsp:cNvSpPr/>
      </dsp:nvSpPr>
      <dsp:spPr>
        <a:xfrm>
          <a:off x="2190215" y="2656103"/>
          <a:ext cx="1158202" cy="11582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t>Few shot </a:t>
          </a:r>
          <a:r>
            <a:rPr lang="fr-FR" sz="1800" b="1" kern="1200" dirty="0" err="1"/>
            <a:t>learning</a:t>
          </a:r>
          <a:endParaRPr lang="fr-FR" sz="1800" b="1" kern="1200" dirty="0"/>
        </a:p>
      </dsp:txBody>
      <dsp:txXfrm>
        <a:off x="2359830" y="2825718"/>
        <a:ext cx="818972" cy="8189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9F922E-7945-432A-9D31-3F9D57CB5C5C}" type="datetime1">
              <a:rPr lang="fr-FR" smtClean="0"/>
              <a:t>03/01/2025</a:t>
            </a:fld>
            <a:endParaRPr lang="fr-FR"/>
          </a:p>
        </p:txBody>
      </p:sp>
      <p:sp>
        <p:nvSpPr>
          <p:cNvPr id="4" name="Espace réservé du pied de page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fr-FR" smtClean="0"/>
              <a:t>‹#›</a:t>
            </a:fld>
            <a:endParaRPr lang="fr-F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DA65FAC-8D00-4B8B-BF17-28514BAF2ABF}" type="datetime1">
              <a:rPr lang="fr-FR" noProof="0" smtClean="0"/>
              <a:t>03/01/2025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C51814-3B91-4036-94D2-3977634EE214}" type="slidenum">
              <a:rPr lang="fr-FR" noProof="0" smtClean="0"/>
              <a:t>‹#›</a:t>
            </a:fld>
            <a:endParaRPr lang="fr-FR"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6DC51814-3B91-4036-94D2-3977634EE214}" type="slidenum">
              <a:rPr lang="fr-FR" smtClean="0"/>
              <a:t>1</a:t>
            </a:fld>
            <a:endParaRPr lang="fr-FR"/>
          </a:p>
        </p:txBody>
      </p:sp>
    </p:spTree>
    <p:extLst>
      <p:ext uri="{BB962C8B-B14F-4D97-AF65-F5344CB8AC3E}">
        <p14:creationId xmlns:p14="http://schemas.microsoft.com/office/powerpoint/2010/main" val="316111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r>
              <a:rPr lang="fr-FR" sz="1800" dirty="0">
                <a:effectLst/>
                <a:latin typeface="Arial" panose="020B0604020202020204" pitchFamily="34" charset="0"/>
                <a:ea typeface="Inter"/>
              </a:rPr>
              <a:t>Les </a:t>
            </a:r>
            <a:r>
              <a:rPr lang="fr-FR" sz="1800" b="1" dirty="0">
                <a:effectLst/>
                <a:latin typeface="Arial" panose="020B0604020202020204" pitchFamily="34" charset="0"/>
                <a:ea typeface="Inter"/>
              </a:rPr>
              <a:t>cartes d'attention</a:t>
            </a:r>
            <a:r>
              <a:rPr lang="fr-FR" sz="1800" dirty="0">
                <a:effectLst/>
                <a:latin typeface="Arial" panose="020B0604020202020204" pitchFamily="34" charset="0"/>
                <a:ea typeface="Inter"/>
              </a:rPr>
              <a:t> montrent comment le modèle utilise les </a:t>
            </a:r>
            <a:r>
              <a:rPr lang="fr-FR" sz="1800" b="1" dirty="0">
                <a:effectLst/>
                <a:latin typeface="Arial" panose="020B0604020202020204" pitchFamily="34" charset="0"/>
                <a:ea typeface="Inter"/>
              </a:rPr>
              <a:t>caractéristiques visuelles</a:t>
            </a:r>
            <a:r>
              <a:rPr lang="fr-FR" sz="1800" dirty="0">
                <a:effectLst/>
                <a:latin typeface="Arial" panose="020B0604020202020204" pitchFamily="34" charset="0"/>
                <a:ea typeface="Inter"/>
              </a:rPr>
              <a:t> des images pour effectuer ses prédictions, en </a:t>
            </a:r>
            <a:r>
              <a:rPr lang="fr-FR" sz="1800" b="1" dirty="0">
                <a:effectLst/>
                <a:latin typeface="Arial" panose="020B0604020202020204" pitchFamily="34" charset="0"/>
                <a:ea typeface="Inter"/>
              </a:rPr>
              <a:t>se focalisant sur des zones spécifiques qui influencent le plus la décision</a:t>
            </a:r>
            <a:r>
              <a:rPr lang="fr-FR" sz="1800" dirty="0">
                <a:effectLst/>
                <a:latin typeface="Arial" panose="020B0604020202020204" pitchFamily="34" charset="0"/>
                <a:ea typeface="Inter"/>
              </a:rPr>
              <a:t>. Ces visualisations permettent d'examiner si le modèle accorde de l'importance aux bons éléments dans chaque catégorie.</a:t>
            </a:r>
            <a:endParaRPr lang="fr-FR" sz="1800" dirty="0">
              <a:effectLst/>
              <a:latin typeface="Arial" panose="020B0604020202020204" pitchFamily="34" charset="0"/>
              <a:ea typeface="Arial" panose="020B0604020202020204" pitchFamily="34" charset="0"/>
            </a:endParaRPr>
          </a:p>
          <a:p>
            <a:pPr algn="just">
              <a:lnSpc>
                <a:spcPct val="115000"/>
              </a:lnSpc>
            </a:pPr>
            <a:r>
              <a:rPr lang="fr-FR" sz="1800" dirty="0">
                <a:effectLst/>
                <a:latin typeface="Arial" panose="020B0604020202020204" pitchFamily="34" charset="0"/>
                <a:ea typeface="Inter"/>
              </a:rPr>
              <a:t> </a:t>
            </a:r>
            <a:endParaRPr lang="fr-FR" sz="1800" dirty="0">
              <a:effectLst/>
              <a:latin typeface="Arial" panose="020B0604020202020204" pitchFamily="34" charset="0"/>
              <a:ea typeface="Arial" panose="020B0604020202020204" pitchFamily="34" charset="0"/>
            </a:endParaRPr>
          </a:p>
          <a:p>
            <a:pPr algn="just">
              <a:lnSpc>
                <a:spcPct val="115000"/>
              </a:lnSpc>
            </a:pPr>
            <a:r>
              <a:rPr lang="fr-FR" sz="1800" dirty="0">
                <a:effectLst/>
                <a:latin typeface="Arial" panose="020B0604020202020204" pitchFamily="34" charset="0"/>
                <a:ea typeface="Inter"/>
              </a:rPr>
              <a:t>Pour la catégorie </a:t>
            </a:r>
            <a:r>
              <a:rPr lang="fr-FR" sz="1800" b="1" dirty="0">
                <a:effectLst/>
                <a:latin typeface="Arial" panose="020B0604020202020204" pitchFamily="34" charset="0"/>
                <a:ea typeface="Inter"/>
              </a:rPr>
              <a:t>"Baby Care«  </a:t>
            </a:r>
            <a:r>
              <a:rPr lang="fr-FR" sz="1800" dirty="0">
                <a:effectLst/>
                <a:latin typeface="Arial" panose="020B0604020202020204" pitchFamily="34" charset="0"/>
                <a:ea typeface="Inter"/>
              </a:rPr>
              <a:t>lorsque les prédictions sont correctes, l'attention du modèle se porte sur des aspects critiques comme les motifs ou la coupe des vêtements. Cela inclut les formes, les couleurs et les logos caractéristiques des habits pour enfants.</a:t>
            </a:r>
          </a:p>
          <a:p>
            <a:pPr marL="0" marR="0" lvl="0" indent="0" algn="just" defTabSz="914400" rtl="0" eaLnBrk="1" fontAlgn="auto" latinLnBrk="0" hangingPunct="1">
              <a:lnSpc>
                <a:spcPct val="115000"/>
              </a:lnSpc>
              <a:spcBef>
                <a:spcPts val="0"/>
              </a:spcBef>
              <a:spcAft>
                <a:spcPts val="0"/>
              </a:spcAft>
              <a:buClrTx/>
              <a:buSzTx/>
              <a:buFontTx/>
              <a:buNone/>
              <a:tabLst/>
              <a:defRPr/>
            </a:pPr>
            <a:r>
              <a:rPr lang="fr-FR" sz="1800" b="1" dirty="0">
                <a:effectLst/>
                <a:latin typeface="Arial" panose="020B0604020202020204" pitchFamily="34" charset="0"/>
                <a:ea typeface="Inter"/>
              </a:rPr>
              <a:t>Home </a:t>
            </a:r>
            <a:r>
              <a:rPr lang="fr-FR" sz="1800" b="1" dirty="0" err="1">
                <a:effectLst/>
                <a:latin typeface="Arial" panose="020B0604020202020204" pitchFamily="34" charset="0"/>
                <a:ea typeface="Inter"/>
              </a:rPr>
              <a:t>Furnishing</a:t>
            </a:r>
            <a:r>
              <a:rPr lang="fr-FR" sz="1800" b="1" dirty="0">
                <a:effectLst/>
                <a:latin typeface="Arial" panose="020B0604020202020204" pitchFamily="34" charset="0"/>
                <a:ea typeface="Inter"/>
              </a:rPr>
              <a:t> : </a:t>
            </a:r>
            <a:r>
              <a:rPr lang="fr-FR" sz="1800" dirty="0">
                <a:effectLst/>
                <a:latin typeface="Arial" panose="020B0604020202020204" pitchFamily="34" charset="0"/>
                <a:ea typeface="Inter"/>
              </a:rPr>
              <a:t>le modèle se focalise sur les motifs des tissus, élément clé pour cette catégorie.</a:t>
            </a:r>
            <a:endParaRPr lang="fr-FR" sz="1800" dirty="0">
              <a:effectLst/>
              <a:latin typeface="Arial" panose="020B0604020202020204" pitchFamily="34" charset="0"/>
              <a:ea typeface="Arial" panose="020B0604020202020204" pitchFamily="34" charset="0"/>
            </a:endParaRPr>
          </a:p>
          <a:p>
            <a:pPr algn="just">
              <a:lnSpc>
                <a:spcPct val="115000"/>
              </a:lnSpc>
            </a:pPr>
            <a:endParaRPr lang="fr-FR" sz="1800" dirty="0">
              <a:effectLst/>
              <a:latin typeface="Arial" panose="020B0604020202020204" pitchFamily="34" charset="0"/>
              <a:ea typeface="Arial" panose="020B0604020202020204" pitchFamily="34" charset="0"/>
            </a:endParaRPr>
          </a:p>
          <a:p>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12</a:t>
            </a:fld>
            <a:endParaRPr lang="fr-FR" noProof="0"/>
          </a:p>
        </p:txBody>
      </p:sp>
    </p:spTree>
    <p:extLst>
      <p:ext uri="{BB962C8B-B14F-4D97-AF65-F5344CB8AC3E}">
        <p14:creationId xmlns:p14="http://schemas.microsoft.com/office/powerpoint/2010/main" val="923063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16</a:t>
            </a:fld>
            <a:endParaRPr lang="fr-FR" noProof="0"/>
          </a:p>
        </p:txBody>
      </p:sp>
    </p:spTree>
    <p:extLst>
      <p:ext uri="{BB962C8B-B14F-4D97-AF65-F5344CB8AC3E}">
        <p14:creationId xmlns:p14="http://schemas.microsoft.com/office/powerpoint/2010/main" val="140707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6DC51814-3B91-4036-94D2-3977634EE214}" type="slidenum">
              <a:rPr lang="fr-FR" smtClean="0"/>
              <a:t>2</a:t>
            </a:fld>
            <a:endParaRPr lang="fr-FR"/>
          </a:p>
        </p:txBody>
      </p:sp>
    </p:spTree>
    <p:extLst>
      <p:ext uri="{BB962C8B-B14F-4D97-AF65-F5344CB8AC3E}">
        <p14:creationId xmlns:p14="http://schemas.microsoft.com/office/powerpoint/2010/main" val="321688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4</a:t>
            </a:fld>
            <a:endParaRPr lang="fr-FR" noProof="0"/>
          </a:p>
        </p:txBody>
      </p:sp>
    </p:spTree>
    <p:extLst>
      <p:ext uri="{BB962C8B-B14F-4D97-AF65-F5344CB8AC3E}">
        <p14:creationId xmlns:p14="http://schemas.microsoft.com/office/powerpoint/2010/main" val="187871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6DC51814-3B91-4036-94D2-3977634EE214}" type="slidenum">
              <a:rPr lang="fr-FR" smtClean="0"/>
              <a:t>5</a:t>
            </a:fld>
            <a:endParaRPr lang="fr-FR"/>
          </a:p>
        </p:txBody>
      </p:sp>
    </p:spTree>
    <p:extLst>
      <p:ext uri="{BB962C8B-B14F-4D97-AF65-F5344CB8AC3E}">
        <p14:creationId xmlns:p14="http://schemas.microsoft.com/office/powerpoint/2010/main" val="159286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7</a:t>
            </a:fld>
            <a:endParaRPr lang="fr-FR" noProof="0"/>
          </a:p>
        </p:txBody>
      </p:sp>
    </p:spTree>
    <p:extLst>
      <p:ext uri="{BB962C8B-B14F-4D97-AF65-F5344CB8AC3E}">
        <p14:creationId xmlns:p14="http://schemas.microsoft.com/office/powerpoint/2010/main" val="2298835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 très bons résultats pour les catégories Watches et Computers</a:t>
            </a:r>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8</a:t>
            </a:fld>
            <a:endParaRPr lang="fr-FR" noProof="0"/>
          </a:p>
        </p:txBody>
      </p:sp>
    </p:spTree>
    <p:extLst>
      <p:ext uri="{BB962C8B-B14F-4D97-AF65-F5344CB8AC3E}">
        <p14:creationId xmlns:p14="http://schemas.microsoft.com/office/powerpoint/2010/main" val="820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Enrichir l’entrée texte avec une description plus précise des catégories : saisir au mieux la variété des biens d’une catégorie</a:t>
            </a:r>
          </a:p>
        </p:txBody>
      </p:sp>
      <p:sp>
        <p:nvSpPr>
          <p:cNvPr id="4" name="Espace réservé du numéro de diapositive 3"/>
          <p:cNvSpPr>
            <a:spLocks noGrp="1"/>
          </p:cNvSpPr>
          <p:nvPr>
            <p:ph type="sldNum" sz="quarter" idx="5"/>
          </p:nvPr>
        </p:nvSpPr>
        <p:spPr/>
        <p:txBody>
          <a:bodyPr/>
          <a:lstStyle/>
          <a:p>
            <a:pPr rtl="0"/>
            <a:fld id="{6DC51814-3B91-4036-94D2-3977634EE214}" type="slidenum">
              <a:rPr lang="fr-FR" smtClean="0"/>
              <a:t>9</a:t>
            </a:fld>
            <a:endParaRPr lang="fr-FR"/>
          </a:p>
        </p:txBody>
      </p:sp>
    </p:spTree>
    <p:extLst>
      <p:ext uri="{BB962C8B-B14F-4D97-AF65-F5344CB8AC3E}">
        <p14:creationId xmlns:p14="http://schemas.microsoft.com/office/powerpoint/2010/main" val="34462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effectLst/>
                <a:latin typeface="Arial" panose="020B0604020202020204" pitchFamily="34" charset="0"/>
                <a:ea typeface="Arial" panose="020B0604020202020204" pitchFamily="34" charset="0"/>
              </a:rPr>
              <a:t>Améliore considérablement les résultats </a:t>
            </a:r>
            <a:r>
              <a:rPr lang="fr-FR" sz="1800" b="1" dirty="0">
                <a:effectLst/>
                <a:latin typeface="Arial" panose="020B0604020202020204" pitchFamily="34" charset="0"/>
                <a:ea typeface="Arial" panose="020B0604020202020204" pitchFamily="34" charset="0"/>
              </a:rPr>
              <a:t>(+49%),</a:t>
            </a:r>
            <a:r>
              <a:rPr lang="fr-FR" sz="1800" dirty="0">
                <a:effectLst/>
                <a:latin typeface="Arial" panose="020B0604020202020204" pitchFamily="34" charset="0"/>
                <a:ea typeface="Arial" panose="020B0604020202020204" pitchFamily="34" charset="0"/>
              </a:rPr>
              <a:t> atteignant une </a:t>
            </a:r>
            <a:r>
              <a:rPr lang="fr-FR" sz="1800" b="1" dirty="0" err="1">
                <a:effectLst/>
                <a:latin typeface="Arial" panose="020B0604020202020204" pitchFamily="34" charset="0"/>
                <a:ea typeface="Arial" panose="020B0604020202020204" pitchFamily="34" charset="0"/>
              </a:rPr>
              <a:t>accuracy</a:t>
            </a:r>
            <a:r>
              <a:rPr lang="fr-FR" sz="1800" b="1" dirty="0">
                <a:effectLst/>
                <a:latin typeface="Arial" panose="020B0604020202020204" pitchFamily="34" charset="0"/>
                <a:ea typeface="Arial" panose="020B0604020202020204" pitchFamily="34" charset="0"/>
              </a:rPr>
              <a:t> globale de 85,2 %</a:t>
            </a:r>
            <a:r>
              <a:rPr lang="fr-FR" sz="1800" dirty="0">
                <a:effectLst/>
                <a:latin typeface="Arial" panose="020B0604020202020204" pitchFamily="34" charset="0"/>
                <a:ea typeface="Arial" panose="020B0604020202020204" pitchFamily="34" charset="0"/>
              </a:rPr>
              <a:t>, proche de celle de </a:t>
            </a:r>
            <a:r>
              <a:rPr lang="fr-FR" sz="1800" dirty="0" err="1">
                <a:effectLst/>
                <a:latin typeface="Arial" panose="020B0604020202020204" pitchFamily="34" charset="0"/>
                <a:ea typeface="Arial" panose="020B0604020202020204" pitchFamily="34" charset="0"/>
              </a:rPr>
              <a:t>DenseNet</a:t>
            </a:r>
            <a:r>
              <a:rPr lang="fr-FR" sz="1800" dirty="0">
                <a:effectLst/>
                <a:latin typeface="Arial" panose="020B0604020202020204" pitchFamily="34" charset="0"/>
                <a:ea typeface="Arial" panose="020B0604020202020204" pitchFamily="34" charset="0"/>
              </a:rPr>
              <a:t>. </a:t>
            </a:r>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10</a:t>
            </a:fld>
            <a:endParaRPr lang="fr-FR" noProof="0"/>
          </a:p>
        </p:txBody>
      </p:sp>
    </p:spTree>
    <p:extLst>
      <p:ext uri="{BB962C8B-B14F-4D97-AF65-F5344CB8AC3E}">
        <p14:creationId xmlns:p14="http://schemas.microsoft.com/office/powerpoint/2010/main" val="278786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effectLst/>
                <a:latin typeface="Arial" panose="020B0604020202020204" pitchFamily="34" charset="0"/>
                <a:ea typeface="Arial" panose="020B0604020202020204" pitchFamily="34" charset="0"/>
              </a:rPr>
              <a:t>Dans cette configuration, CLIP dépasse même </a:t>
            </a:r>
            <a:r>
              <a:rPr lang="fr-FR" sz="1200" dirty="0" err="1">
                <a:effectLst/>
                <a:latin typeface="Arial" panose="020B0604020202020204" pitchFamily="34" charset="0"/>
                <a:ea typeface="Arial" panose="020B0604020202020204" pitchFamily="34" charset="0"/>
              </a:rPr>
              <a:t>DenseNet</a:t>
            </a:r>
            <a:r>
              <a:rPr lang="fr-FR" sz="1200" dirty="0">
                <a:effectLst/>
                <a:latin typeface="Arial" panose="020B0604020202020204" pitchFamily="34" charset="0"/>
                <a:ea typeface="Arial" panose="020B0604020202020204" pitchFamily="34" charset="0"/>
              </a:rPr>
              <a:t> pour certaines catégories, notamment </a:t>
            </a:r>
            <a:r>
              <a:rPr lang="fr-FR" sz="1200" b="1" dirty="0">
                <a:effectLst/>
                <a:latin typeface="Arial" panose="020B0604020202020204" pitchFamily="34" charset="0"/>
                <a:ea typeface="Arial" panose="020B0604020202020204" pitchFamily="34" charset="0"/>
              </a:rPr>
              <a:t>Home </a:t>
            </a:r>
            <a:r>
              <a:rPr lang="fr-FR" sz="1200" b="1" dirty="0" err="1">
                <a:effectLst/>
                <a:latin typeface="Arial" panose="020B0604020202020204" pitchFamily="34" charset="0"/>
                <a:ea typeface="Arial" panose="020B0604020202020204" pitchFamily="34" charset="0"/>
              </a:rPr>
              <a:t>Decor</a:t>
            </a:r>
            <a:r>
              <a:rPr lang="fr-FR" sz="1200" b="1" dirty="0">
                <a:effectLst/>
                <a:latin typeface="Arial" panose="020B0604020202020204" pitchFamily="34" charset="0"/>
                <a:ea typeface="Arial" panose="020B0604020202020204" pitchFamily="34" charset="0"/>
              </a:rPr>
              <a:t> &amp; Festive </a:t>
            </a:r>
            <a:r>
              <a:rPr lang="fr-FR" sz="1200" b="1" dirty="0" err="1">
                <a:effectLst/>
                <a:latin typeface="Arial" panose="020B0604020202020204" pitchFamily="34" charset="0"/>
                <a:ea typeface="Arial" panose="020B0604020202020204" pitchFamily="34" charset="0"/>
              </a:rPr>
              <a:t>Needs</a:t>
            </a:r>
            <a:r>
              <a:rPr lang="fr-FR" sz="1200" dirty="0">
                <a:effectLst/>
                <a:latin typeface="Arial" panose="020B0604020202020204" pitchFamily="34" charset="0"/>
                <a:ea typeface="Arial" panose="020B0604020202020204" pitchFamily="34" charset="0"/>
              </a:rPr>
              <a:t> (F1-score de 0.83), </a:t>
            </a:r>
            <a:r>
              <a:rPr lang="fr-FR" sz="1200" b="1" dirty="0">
                <a:effectLst/>
                <a:latin typeface="Arial" panose="020B0604020202020204" pitchFamily="34" charset="0"/>
                <a:ea typeface="Arial" panose="020B0604020202020204" pitchFamily="34" charset="0"/>
              </a:rPr>
              <a:t>Home </a:t>
            </a:r>
            <a:r>
              <a:rPr lang="fr-FR" sz="1200" b="1" dirty="0" err="1">
                <a:effectLst/>
                <a:latin typeface="Arial" panose="020B0604020202020204" pitchFamily="34" charset="0"/>
                <a:ea typeface="Arial" panose="020B0604020202020204" pitchFamily="34" charset="0"/>
              </a:rPr>
              <a:t>Furnishing</a:t>
            </a:r>
            <a:r>
              <a:rPr lang="fr-FR" sz="1200" b="1" dirty="0">
                <a:effectLst/>
                <a:latin typeface="Arial" panose="020B0604020202020204" pitchFamily="34" charset="0"/>
                <a:ea typeface="Arial" panose="020B0604020202020204" pitchFamily="34" charset="0"/>
              </a:rPr>
              <a:t> </a:t>
            </a:r>
            <a:r>
              <a:rPr lang="fr-FR" sz="1200" dirty="0">
                <a:effectLst/>
                <a:latin typeface="Arial" panose="020B0604020202020204" pitchFamily="34" charset="0"/>
                <a:ea typeface="Arial" panose="020B0604020202020204" pitchFamily="34" charset="0"/>
              </a:rPr>
              <a:t>(F1-score de 0.87), et </a:t>
            </a:r>
            <a:r>
              <a:rPr lang="fr-FR" sz="1200" b="1" dirty="0">
                <a:effectLst/>
                <a:latin typeface="Arial" panose="020B0604020202020204" pitchFamily="34" charset="0"/>
                <a:ea typeface="Arial" panose="020B0604020202020204" pitchFamily="34" charset="0"/>
              </a:rPr>
              <a:t>Watches</a:t>
            </a:r>
            <a:r>
              <a:rPr lang="fr-FR" sz="1200" dirty="0">
                <a:effectLst/>
                <a:latin typeface="Arial" panose="020B0604020202020204" pitchFamily="34" charset="0"/>
                <a:ea typeface="Arial" panose="020B0604020202020204" pitchFamily="34" charset="0"/>
              </a:rPr>
              <a:t> (F1-score de 1.00). Ces résultats montrent que des descriptions textuelles plus riches, incluant des détails spécifiques aux produits, permettent une meilleure correspondance image-texte.</a:t>
            </a:r>
            <a:endParaRPr lang="fr-FR" dirty="0"/>
          </a:p>
        </p:txBody>
      </p:sp>
      <p:sp>
        <p:nvSpPr>
          <p:cNvPr id="4" name="Slide Number Placeholder 3"/>
          <p:cNvSpPr>
            <a:spLocks noGrp="1"/>
          </p:cNvSpPr>
          <p:nvPr>
            <p:ph type="sldNum" sz="quarter" idx="5"/>
          </p:nvPr>
        </p:nvSpPr>
        <p:spPr/>
        <p:txBody>
          <a:bodyPr/>
          <a:lstStyle/>
          <a:p>
            <a:pPr rtl="0"/>
            <a:fld id="{6DC51814-3B91-4036-94D2-3977634EE214}" type="slidenum">
              <a:rPr lang="fr-FR" noProof="0" smtClean="0"/>
              <a:t>11</a:t>
            </a:fld>
            <a:endParaRPr lang="fr-FR" noProof="0"/>
          </a:p>
        </p:txBody>
      </p:sp>
    </p:spTree>
    <p:extLst>
      <p:ext uri="{BB962C8B-B14F-4D97-AF65-F5344CB8AC3E}">
        <p14:creationId xmlns:p14="http://schemas.microsoft.com/office/powerpoint/2010/main" val="259728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a:solidFill>
                  <a:schemeClr val="bg1"/>
                </a:solidFill>
              </a:defRPr>
            </a:lvl1pPr>
          </a:lstStyle>
          <a:p>
            <a:pPr rtl="0"/>
            <a:r>
              <a:rPr lang="en-GB" noProof="0"/>
              <a:t>Click to edit Master title style</a:t>
            </a:r>
            <a:endParaRPr lang="fr-FR" noProof="0"/>
          </a:p>
        </p:txBody>
      </p:sp>
      <p:sp>
        <p:nvSpPr>
          <p:cNvPr id="3" name="Sous-titr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rtlCol="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fr-FR" noProof="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6096000" y="476250"/>
            <a:ext cx="5795963"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a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3" name="Espace réservé d’image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6619198" y="3073967"/>
            <a:ext cx="5272764"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3" name="Espace réservé d’image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7489370" y="1783832"/>
            <a:ext cx="4402592" cy="3290338"/>
          </a:xfrm>
        </p:spPr>
        <p:txBody>
          <a:bodyPr rtlCol="0" anchor="ctr">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a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3" name="Espace réservé d’image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a:solidFill>
                  <a:schemeClr val="bg1"/>
                </a:solidFill>
              </a:defRPr>
            </a:lvl1pPr>
          </a:lstStyle>
          <a:p>
            <a:pPr rtl="0"/>
            <a:r>
              <a:rPr lang="en-GB" noProof="0"/>
              <a:t>Click to edit Master title style</a:t>
            </a:r>
            <a:endParaRPr lang="fr-FR" noProof="0"/>
          </a:p>
        </p:txBody>
      </p:sp>
      <p:sp>
        <p:nvSpPr>
          <p:cNvPr id="3" name="Espace réservé du texte 2">
            <a:extLst>
              <a:ext uri="{FF2B5EF4-FFF2-40B4-BE49-F238E27FC236}">
                <a16:creationId xmlns:a16="http://schemas.microsoft.com/office/drawing/2014/main" id="{E6F2E6F7-3BE5-4484-A73E-3EFDB7348BB5}"/>
              </a:ext>
            </a:extLst>
          </p:cNvPr>
          <p:cNvSpPr>
            <a:spLocks noGrp="1"/>
          </p:cNvSpPr>
          <p:nvPr>
            <p:ph type="body" idx="1" hasCustomPrompt="1"/>
          </p:nvPr>
        </p:nvSpPr>
        <p:spPr>
          <a:xfrm>
            <a:off x="831850" y="3968071"/>
            <a:ext cx="10515600" cy="805542"/>
          </a:xfrm>
        </p:spPr>
        <p:txBody>
          <a:bodyPr rtlCol="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6" name="Espace réservé du numéro de diapositive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Espace réservé d’image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2" name="Titr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a:solidFill>
                  <a:schemeClr val="bg1"/>
                </a:solidFill>
              </a:defRPr>
            </a:lvl1pPr>
          </a:lstStyle>
          <a:p>
            <a:pPr rtl="0"/>
            <a:r>
              <a:rPr lang="en-GB" noProof="0"/>
              <a:t>Click to edit Master title style</a:t>
            </a:r>
            <a:endParaRPr lang="fr-FR" noProof="0"/>
          </a:p>
        </p:txBody>
      </p:sp>
      <p:sp>
        <p:nvSpPr>
          <p:cNvPr id="6" name="Espace réservé au numéro de diapositive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2" name="Forme libre : Form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Espace réservé d’image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rtl="0">
              <a:buNone/>
            </a:pPr>
            <a:r>
              <a:rPr lang="fr-FR" noProof="0"/>
              <a:t>Cliquez sur l’icône pour ajouter une image</a:t>
            </a:r>
          </a:p>
        </p:txBody>
      </p:sp>
      <p:sp>
        <p:nvSpPr>
          <p:cNvPr id="2" name="Titr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a:solidFill>
                  <a:schemeClr val="accent5"/>
                </a:solidFill>
              </a:defRPr>
            </a:lvl1pPr>
          </a:lstStyle>
          <a:p>
            <a:pPr rtl="0"/>
            <a:r>
              <a:rPr lang="en-GB" noProof="0"/>
              <a:t>Click to edit Master title style</a:t>
            </a:r>
            <a:endParaRPr lang="fr-FR" noProof="0"/>
          </a:p>
        </p:txBody>
      </p:sp>
      <p:sp>
        <p:nvSpPr>
          <p:cNvPr id="6" name="Espace réservé du numéro de diapositive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a:solidFill>
                  <a:schemeClr val="tx1"/>
                </a:solidFill>
              </a:defRPr>
            </a:lvl1pPr>
          </a:lstStyle>
          <a:p>
            <a:pPr rtl="0"/>
            <a:r>
              <a:rPr lang="en-GB" noProof="0"/>
              <a:t>Click to edit Master title style</a:t>
            </a:r>
            <a:endParaRPr lang="fr-FR" noProof="0"/>
          </a:p>
        </p:txBody>
      </p:sp>
      <p:sp>
        <p:nvSpPr>
          <p:cNvPr id="6" name="Espace réservé du numéro de diapositive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Espace réservé d’image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a:solidFill>
                  <a:schemeClr val="accent1"/>
                </a:solidFill>
              </a:defRPr>
            </a:lvl1pPr>
          </a:lstStyle>
          <a:p>
            <a:pPr rtl="0"/>
            <a:r>
              <a:rPr lang="en-GB" noProof="0"/>
              <a:t>Click to edit Master title style</a:t>
            </a:r>
            <a:endParaRPr lang="fr-FR" noProof="0"/>
          </a:p>
        </p:txBody>
      </p:sp>
      <p:sp>
        <p:nvSpPr>
          <p:cNvPr id="6" name="Espace réservé du numéro de diapositive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3E60534E-DE82-45F4-8E2E-DA97F169177F}"/>
              </a:ext>
            </a:extLst>
          </p:cNvPr>
          <p:cNvSpPr>
            <a:spLocks noGrp="1"/>
          </p:cNvSpPr>
          <p:nvPr>
            <p:ph sz="half" idx="1" hasCustomPrompt="1"/>
          </p:nvPr>
        </p:nvSpPr>
        <p:spPr>
          <a:xfrm>
            <a:off x="581026" y="1724025"/>
            <a:ext cx="314325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23F1116B-C8B0-450D-83F6-49C4ABB22CCD}"/>
              </a:ext>
            </a:extLst>
          </p:cNvPr>
          <p:cNvSpPr>
            <a:spLocks noGrp="1"/>
          </p:cNvSpPr>
          <p:nvPr>
            <p:ph sz="half" idx="2" hasCustomPrompt="1"/>
          </p:nvPr>
        </p:nvSpPr>
        <p:spPr>
          <a:xfrm>
            <a:off x="8451282" y="1712119"/>
            <a:ext cx="314280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u numéro de diapositive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GB" noProof="0"/>
              <a:t>Click to edit Master title style</a:t>
            </a:r>
            <a:endParaRPr lang="fr-FR" noProof="0"/>
          </a:p>
        </p:txBody>
      </p:sp>
      <p:sp>
        <p:nvSpPr>
          <p:cNvPr id="4" name="Espace réservé du contenu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83054" y="1357414"/>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u numéro de diapositive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1" name="Espace réservé d’image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u contenu 2">
            <a:extLst>
              <a:ext uri="{FF2B5EF4-FFF2-40B4-BE49-F238E27FC236}">
                <a16:creationId xmlns:a16="http://schemas.microsoft.com/office/drawing/2014/main" id="{3E60534E-DE82-45F4-8E2E-DA97F169177F}"/>
              </a:ext>
            </a:extLst>
          </p:cNvPr>
          <p:cNvSpPr>
            <a:spLocks noGrp="1"/>
          </p:cNvSpPr>
          <p:nvPr>
            <p:ph sz="half" idx="1" hasCustomPrompt="1"/>
          </p:nvPr>
        </p:nvSpPr>
        <p:spPr>
          <a:xfrm>
            <a:off x="622406" y="3848474"/>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a:solidFill>
                  <a:schemeClr val="bg1"/>
                </a:solidFill>
              </a:defRPr>
            </a:lvl1pPr>
          </a:lstStyle>
          <a:p>
            <a:pPr rtl="0"/>
            <a:r>
              <a:rPr lang="en-GB" noProof="0"/>
              <a:t>Click to edit Master title style</a:t>
            </a:r>
            <a:endParaRPr lang="fr-FR" noProof="0"/>
          </a:p>
        </p:txBody>
      </p:sp>
      <p:sp>
        <p:nvSpPr>
          <p:cNvPr id="3" name="Sous-titr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fr-FR" noProof="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n-GB" noProof="0"/>
              <a:t>Click to edit Master title style</a:t>
            </a:r>
            <a:endParaRPr lang="fr-FR" noProof="0"/>
          </a:p>
        </p:txBody>
      </p:sp>
      <p:sp>
        <p:nvSpPr>
          <p:cNvPr id="7" name="Espace réservé du numéro de diapositive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u contenu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83054" y="3808206"/>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contenu 2">
            <a:extLst>
              <a:ext uri="{FF2B5EF4-FFF2-40B4-BE49-F238E27FC236}">
                <a16:creationId xmlns:a16="http://schemas.microsoft.com/office/drawing/2014/main" id="{3E60534E-DE82-45F4-8E2E-DA97F169177F}"/>
              </a:ext>
            </a:extLst>
          </p:cNvPr>
          <p:cNvSpPr>
            <a:spLocks noGrp="1"/>
          </p:cNvSpPr>
          <p:nvPr>
            <p:ph sz="half" idx="1" hasCustomPrompt="1"/>
          </p:nvPr>
        </p:nvSpPr>
        <p:spPr>
          <a:xfrm>
            <a:off x="622406" y="3808236"/>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6" name="Connecteur droit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a:lvl1pPr>
          </a:lstStyle>
          <a:p>
            <a:pPr rtl="0"/>
            <a:r>
              <a:rPr lang="en-GB" noProof="0"/>
              <a:t>Click to edit Master title style</a:t>
            </a:r>
            <a:endParaRPr lang="fr-FR" noProof="0"/>
          </a:p>
        </p:txBody>
      </p:sp>
      <p:sp>
        <p:nvSpPr>
          <p:cNvPr id="7" name="Espace réservé du numéro de diapositive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4" name="Espace réservé du contenu 3">
            <a:extLst>
              <a:ext uri="{FF2B5EF4-FFF2-40B4-BE49-F238E27FC236}">
                <a16:creationId xmlns:a16="http://schemas.microsoft.com/office/drawing/2014/main" id="{23F1116B-C8B0-450D-83F6-49C4ABB22CCD}"/>
              </a:ext>
            </a:extLst>
          </p:cNvPr>
          <p:cNvSpPr>
            <a:spLocks noGrp="1"/>
          </p:cNvSpPr>
          <p:nvPr>
            <p:ph sz="half" idx="2" hasCustomPrompt="1"/>
          </p:nvPr>
        </p:nvSpPr>
        <p:spPr>
          <a:xfrm>
            <a:off x="3609563" y="3118775"/>
            <a:ext cx="2927311" cy="3081999"/>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contenu 2">
            <a:extLst>
              <a:ext uri="{FF2B5EF4-FFF2-40B4-BE49-F238E27FC236}">
                <a16:creationId xmlns:a16="http://schemas.microsoft.com/office/drawing/2014/main" id="{3E60534E-DE82-45F4-8E2E-DA97F169177F}"/>
              </a:ext>
            </a:extLst>
          </p:cNvPr>
          <p:cNvSpPr>
            <a:spLocks noGrp="1"/>
          </p:cNvSpPr>
          <p:nvPr>
            <p:ph sz="half" idx="1" hasCustomPrompt="1"/>
          </p:nvPr>
        </p:nvSpPr>
        <p:spPr>
          <a:xfrm>
            <a:off x="371475" y="3118776"/>
            <a:ext cx="2926800" cy="3081922"/>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5" name="Espace réservé d’image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fr-FR" noProof="0"/>
              <a:t>Cliquez sur l’icône pour ajouter une image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3" name="Connecteur droit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a:lvl1pPr>
          </a:lstStyle>
          <a:p>
            <a:pPr rtl="0"/>
            <a:r>
              <a:rPr lang="en-GB" noProof="0"/>
              <a:t>Click to edit Master title style</a:t>
            </a:r>
            <a:endParaRPr lang="fr-FR" noProof="0"/>
          </a:p>
        </p:txBody>
      </p:sp>
      <p:sp>
        <p:nvSpPr>
          <p:cNvPr id="7" name="Espace réservé du numéro de diapositive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4" name="Espace réservé du contenu 3">
            <a:extLst>
              <a:ext uri="{FF2B5EF4-FFF2-40B4-BE49-F238E27FC236}">
                <a16:creationId xmlns:a16="http://schemas.microsoft.com/office/drawing/2014/main" id="{23F1116B-C8B0-450D-83F6-49C4ABB22CCD}"/>
              </a:ext>
            </a:extLst>
          </p:cNvPr>
          <p:cNvSpPr>
            <a:spLocks noGrp="1"/>
          </p:cNvSpPr>
          <p:nvPr>
            <p:ph sz="half" idx="2" hasCustomPrompt="1"/>
          </p:nvPr>
        </p:nvSpPr>
        <p:spPr>
          <a:xfrm>
            <a:off x="6328091" y="2424864"/>
            <a:ext cx="4132800" cy="28332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contenu 2">
            <a:extLst>
              <a:ext uri="{FF2B5EF4-FFF2-40B4-BE49-F238E27FC236}">
                <a16:creationId xmlns:a16="http://schemas.microsoft.com/office/drawing/2014/main" id="{3E60534E-DE82-45F4-8E2E-DA97F169177F}"/>
              </a:ext>
            </a:extLst>
          </p:cNvPr>
          <p:cNvSpPr>
            <a:spLocks noGrp="1"/>
          </p:cNvSpPr>
          <p:nvPr>
            <p:ph sz="half" idx="1" hasCustomPrompt="1"/>
          </p:nvPr>
        </p:nvSpPr>
        <p:spPr>
          <a:xfrm>
            <a:off x="1722820" y="2424864"/>
            <a:ext cx="4131850" cy="2832101"/>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Espace réservé d’image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5" name="Espace réservé d’image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6" name="Espace réservé d’image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7" name="Espace réservé d’image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grpSp>
        <p:nvGrpSpPr>
          <p:cNvPr id="2" name="Groupe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GB" noProof="0"/>
              <a:t>Click to edit Master title style</a:t>
            </a:r>
            <a:endParaRPr lang="fr-FR" noProof="0"/>
          </a:p>
        </p:txBody>
      </p:sp>
      <p:sp>
        <p:nvSpPr>
          <p:cNvPr id="9" name="Espace réservé du numéro de diapositive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u texte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3004445"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u contenu 3">
            <a:extLst>
              <a:ext uri="{FF2B5EF4-FFF2-40B4-BE49-F238E27FC236}">
                <a16:creationId xmlns:a16="http://schemas.microsoft.com/office/drawing/2014/main" id="{CDF57B0C-62A3-4053-936D-9841C7D76D8B}"/>
              </a:ext>
            </a:extLst>
          </p:cNvPr>
          <p:cNvSpPr>
            <a:spLocks noGrp="1"/>
          </p:cNvSpPr>
          <p:nvPr>
            <p:ph sz="half" idx="2" hasCustomPrompt="1"/>
          </p:nvPr>
        </p:nvSpPr>
        <p:spPr>
          <a:xfrm>
            <a:off x="3004445"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image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texte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8786099"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8786099"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GB" noProof="0"/>
              <a:t>Click to edit Master title style</a:t>
            </a:r>
            <a:endParaRPr lang="fr-FR" noProof="0"/>
          </a:p>
        </p:txBody>
      </p:sp>
      <p:sp>
        <p:nvSpPr>
          <p:cNvPr id="9" name="Espace réservé du numéro de diapositive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u texte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483636"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u contenu 3">
            <a:extLst>
              <a:ext uri="{FF2B5EF4-FFF2-40B4-BE49-F238E27FC236}">
                <a16:creationId xmlns:a16="http://schemas.microsoft.com/office/drawing/2014/main" id="{CDF57B0C-62A3-4053-936D-9841C7D76D8B}"/>
              </a:ext>
            </a:extLst>
          </p:cNvPr>
          <p:cNvSpPr>
            <a:spLocks noGrp="1"/>
          </p:cNvSpPr>
          <p:nvPr>
            <p:ph sz="half" idx="2" hasCustomPrompt="1"/>
          </p:nvPr>
        </p:nvSpPr>
        <p:spPr>
          <a:xfrm>
            <a:off x="483636"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texte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3830620"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3830620"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2" name="Titr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a:solidFill>
                  <a:schemeClr val="tx1"/>
                </a:solidFill>
              </a:defRPr>
            </a:lvl1pPr>
          </a:lstStyle>
          <a:p>
            <a:pPr rtl="0"/>
            <a:r>
              <a:rPr lang="en-GB" noProof="0"/>
              <a:t>Click to edit Master title style</a:t>
            </a:r>
            <a:endParaRPr lang="fr-FR" noProof="0"/>
          </a:p>
        </p:txBody>
      </p:sp>
      <p:sp>
        <p:nvSpPr>
          <p:cNvPr id="3" name="Sous-titr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fr-FR" noProof="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n-GB" noProof="0"/>
              <a:t>Click to edit Master title style</a:t>
            </a:r>
            <a:endParaRPr lang="fr-FR" noProof="0"/>
          </a:p>
        </p:txBody>
      </p:sp>
      <p:sp>
        <p:nvSpPr>
          <p:cNvPr id="9" name="Espace réservé du numéro de diapositive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8" name="Espace réservé d’image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5" name="Espace réservé du texte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texte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CDF57B0C-62A3-4053-936D-9841C7D76D8B}"/>
              </a:ext>
            </a:extLst>
          </p:cNvPr>
          <p:cNvSpPr>
            <a:spLocks noGrp="1"/>
          </p:cNvSpPr>
          <p:nvPr>
            <p:ph sz="half" idx="2" hasCustomPrompt="1"/>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a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a:solidFill>
                  <a:schemeClr val="bg1"/>
                </a:solidFill>
              </a:defRPr>
            </a:lvl1pPr>
          </a:lstStyle>
          <a:p>
            <a:pPr rtl="0"/>
            <a:r>
              <a:rPr lang="en-GB" noProof="0"/>
              <a:t>Click to edit Master title style</a:t>
            </a:r>
            <a:endParaRPr lang="fr-FR" noProof="0"/>
          </a:p>
        </p:txBody>
      </p:sp>
      <p:sp>
        <p:nvSpPr>
          <p:cNvPr id="9" name="Espace réservé du numéro de diapositive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5" name="Espace réservé du texte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261797" y="3634443"/>
            <a:ext cx="5630165" cy="518457"/>
          </a:xfrm>
        </p:spPr>
        <p:txBody>
          <a:bodyPr rtlCol="0"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261797" y="4247320"/>
            <a:ext cx="5630165"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texte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371476" y="3634443"/>
            <a:ext cx="5582064" cy="518457"/>
          </a:xfrm>
        </p:spPr>
        <p:txBody>
          <a:bodyPr rtlCol="0"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CDF57B0C-62A3-4053-936D-9841C7D76D8B}"/>
              </a:ext>
            </a:extLst>
          </p:cNvPr>
          <p:cNvSpPr>
            <a:spLocks noGrp="1"/>
          </p:cNvSpPr>
          <p:nvPr>
            <p:ph sz="half" idx="2" hasCustomPrompt="1"/>
          </p:nvPr>
        </p:nvSpPr>
        <p:spPr>
          <a:xfrm>
            <a:off x="371476" y="4247320"/>
            <a:ext cx="5582064"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image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6" name="Espace réservé d’image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a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a:solidFill>
                  <a:schemeClr val="tx1"/>
                </a:solidFill>
              </a:defRPr>
            </a:lvl1pPr>
          </a:lstStyle>
          <a:p>
            <a:pPr rtl="0"/>
            <a:r>
              <a:rPr lang="en-GB" noProof="0"/>
              <a:t>Click to edit Master title style</a:t>
            </a:r>
            <a:endParaRPr lang="fr-FR" noProof="0"/>
          </a:p>
        </p:txBody>
      </p:sp>
      <p:sp>
        <p:nvSpPr>
          <p:cNvPr id="9" name="Espace réservé du numéro de diapositive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5" name="Espace réservé du texte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610169" y="3956706"/>
            <a:ext cx="5109021"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61FB94EC-1786-4ACB-B9A8-28216C7AB699}"/>
              </a:ext>
            </a:extLst>
          </p:cNvPr>
          <p:cNvSpPr>
            <a:spLocks noGrp="1"/>
          </p:cNvSpPr>
          <p:nvPr>
            <p:ph sz="quarter" idx="4" hasCustomPrompt="1"/>
          </p:nvPr>
        </p:nvSpPr>
        <p:spPr>
          <a:xfrm>
            <a:off x="6610169" y="4569583"/>
            <a:ext cx="5109021" cy="1412117"/>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Espace réservé du texte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539836" y="1462743"/>
            <a:ext cx="5108400"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CDF57B0C-62A3-4053-936D-9841C7D76D8B}"/>
              </a:ext>
            </a:extLst>
          </p:cNvPr>
          <p:cNvSpPr>
            <a:spLocks noGrp="1"/>
          </p:cNvSpPr>
          <p:nvPr>
            <p:ph sz="half" idx="2" hasCustomPrompt="1"/>
          </p:nvPr>
        </p:nvSpPr>
        <p:spPr>
          <a:xfrm>
            <a:off x="539836" y="2075621"/>
            <a:ext cx="5108400" cy="1391480"/>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image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8" name="Espace réservé d’image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en-GB" noProof="0"/>
              <a:t>Click to edit Master title style</a:t>
            </a:r>
            <a:endParaRPr lang="fr-FR" noProof="0"/>
          </a:p>
        </p:txBody>
      </p:sp>
      <p:sp>
        <p:nvSpPr>
          <p:cNvPr id="5" name="Espace réservé du numéro de diapositive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4" name="Espace réservé d’image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6" name="Espace réservé d’image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0" name="Espace réservé du texte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0" name="Espace réservé du texte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6" name="Espace réservé d’image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re uniquem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6" name="Espace réservé d’image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9" name="Espace réservé du texte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0" name="Espace réservé du texte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grpSp>
        <p:nvGrpSpPr>
          <p:cNvPr id="14" name="Groupe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17" name="Groupe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re uniquem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6" name="Espace réservé d’image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9" name="Espace réservé du texte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0" name="Espace réservé du texte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re uniquem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9" name="Espace réservé du texte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
        <p:nvSpPr>
          <p:cNvPr id="10" name="Espace réservé du texte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fr-FR" noProof="0"/>
              <a:t>Ajoutez votre texte ici</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en-GB" noProof="0"/>
              <a:t>Click to edit Master title style</a:t>
            </a:r>
            <a:endParaRPr lang="fr-FR" noProof="0"/>
          </a:p>
        </p:txBody>
      </p:sp>
      <p:sp>
        <p:nvSpPr>
          <p:cNvPr id="5" name="Espace réservé du numéro de diapositive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9" name="Connecteur droit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Espace réservé d’image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a:solidFill>
                  <a:schemeClr val="bg1"/>
                </a:solidFill>
              </a:defRPr>
            </a:lvl1pPr>
          </a:lstStyle>
          <a:p>
            <a:pPr rtl="0"/>
            <a:r>
              <a:rPr lang="fr-FR" noProof="0"/>
              <a:t>Cliquez sur l’icône pour ajouter une image</a:t>
            </a:r>
          </a:p>
        </p:txBody>
      </p:sp>
      <p:sp>
        <p:nvSpPr>
          <p:cNvPr id="35" name="Espace réservé d’image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a:solidFill>
                  <a:schemeClr val="bg1"/>
                </a:solidFill>
              </a:defRPr>
            </a:lvl1pPr>
          </a:lstStyle>
          <a:p>
            <a:pPr rtl="0"/>
            <a:r>
              <a:rPr lang="fr-FR" noProof="0"/>
              <a:t>Cliquez sur l’icône pour ajouter une image</a:t>
            </a:r>
          </a:p>
        </p:txBody>
      </p:sp>
      <p:sp>
        <p:nvSpPr>
          <p:cNvPr id="36" name="Espace réservé d’image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a:solidFill>
                  <a:schemeClr val="bg1"/>
                </a:solidFill>
              </a:defRPr>
            </a:lvl1pPr>
          </a:lstStyle>
          <a:p>
            <a:pPr rtl="0"/>
            <a:r>
              <a:rPr lang="fr-FR" noProof="0"/>
              <a:t>Cliquez sur l’icône pour ajouter une image</a:t>
            </a:r>
          </a:p>
        </p:txBody>
      </p:sp>
      <p:sp>
        <p:nvSpPr>
          <p:cNvPr id="38" name="Espace réservé d’image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a:solidFill>
                  <a:schemeClr val="bg1"/>
                </a:solidFill>
              </a:defRPr>
            </a:lvl1pPr>
          </a:lstStyle>
          <a:p>
            <a:pPr rtl="0"/>
            <a:r>
              <a:rPr lang="fr-FR" noProof="0"/>
              <a:t>Cliquez sur l’icône pour ajouter une image</a:t>
            </a:r>
          </a:p>
        </p:txBody>
      </p:sp>
      <p:sp>
        <p:nvSpPr>
          <p:cNvPr id="40" name="Espace réservé du texte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1" name="Espace réservé du texte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2" name="Espace réservé du texte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3" name="Espace réservé du texte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re uniquem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6168473" cy="758824"/>
          </a:xfrm>
        </p:spPr>
        <p:txBody>
          <a:bodyPr rtlCol="0"/>
          <a:lstStyle/>
          <a:p>
            <a:pPr rtl="0"/>
            <a:r>
              <a:rPr lang="fr-FR" noProof="0"/>
              <a:t>Cliquez pour modifier le style du titre du masque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Triangle isocè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9" name="Triangle isocè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4" name="Triangle isocè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5" name="Espace réservé d’image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46" name="Espace réservé d’image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47" name="Espace réservé d’image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48" name="Espace réservé d’image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7" name="Espace réservé du texte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18" name="Espace réservé du texte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19" name="Espace réservé du texte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2" name="Titr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a:solidFill>
                  <a:schemeClr val="bg1"/>
                </a:solidFill>
              </a:defRPr>
            </a:lvl1pPr>
          </a:lstStyle>
          <a:p>
            <a:pPr rtl="0"/>
            <a:r>
              <a:rPr lang="en-GB" noProof="0"/>
              <a:t>Click to edit Master title style</a:t>
            </a:r>
            <a:endParaRPr lang="fr-FR" noProof="0"/>
          </a:p>
        </p:txBody>
      </p:sp>
      <p:sp>
        <p:nvSpPr>
          <p:cNvPr id="3" name="Sous-titre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6" y="4079083"/>
            <a:ext cx="4416424"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48" name="Espace réservé d’image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sp>
        <p:nvSpPr>
          <p:cNvPr id="20" name="Espace réservé d’image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25" name="Espace réservé d’image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26" name="Espace réservé d’image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27" name="Espace réservé d’image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a:solidFill>
                  <a:schemeClr val="tx1"/>
                </a:solidFill>
              </a:defRPr>
            </a:lvl1pPr>
          </a:lstStyle>
          <a:p>
            <a:pPr rtl="0"/>
            <a:r>
              <a:rPr lang="fr-FR" noProof="0"/>
              <a:t>Cliquez sur l’icône pour ajouter une image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8" name="Espace réservé du texte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0" name="Espace réservé du texte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1" name="Espace réservé du texte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2" name="Espace réservé du texte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cxnSp>
        <p:nvCxnSpPr>
          <p:cNvPr id="6" name="Connecteur droit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48" name="Espace réservé d’image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5" name="Groupe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Connecteur droit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e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Connecteur droit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Espace réservé du texte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0" name="Espace réservé du texte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1" name="Espace réservé du texte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2" name="Espace réservé du texte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3" name="Espace réservé d’image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44" name="Espace réservé d’image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45" name="Espace réservé d’image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46" name="Espace réservé d’image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3" name="Espace réservé d’image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9" name="Espace réservé du texte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5" name="Espace réservé du texte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9" name="Espace réservé du texte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50" name="Espace réservé du texte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51" name="Espace réservé d’image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52" name="Espace réservé d’image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53" name="Espace réservé d’image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re uniquem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Espace réservé d’image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28" name="Espace réservé d’image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29" name="Espace réservé d’image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30" name="Espace réservé d’image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a:solidFill>
                  <a:schemeClr val="bg1"/>
                </a:solidFill>
              </a:defRPr>
            </a:lvl1pPr>
          </a:lstStyle>
          <a:p>
            <a:pPr rtl="0"/>
            <a:r>
              <a:rPr lang="fr-FR" noProof="0"/>
              <a:t>Cliquez sur l’icône pour ajouter une image</a:t>
            </a:r>
          </a:p>
        </p:txBody>
      </p:sp>
      <p:sp>
        <p:nvSpPr>
          <p:cNvPr id="31" name="Espace réservé du texte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3" name="Espace réservé du texte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7" name="Espace réservé du texte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8" name="Espace réservé du texte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0" name="Espace réservé du texte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1" name="Espace réservé du texte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2" name="Espace réservé du texte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4" name="Espace réservé du texte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re uniquem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fr-FR" noProof="0"/>
              <a:t>Cliquez pour modifier le style du titre du masque</a:t>
            </a:r>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Espace réservé d’image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a:solidFill>
                  <a:schemeClr val="tx1"/>
                </a:solidFill>
              </a:defRPr>
            </a:lvl1pPr>
          </a:lstStyle>
          <a:p>
            <a:pPr rtl="0"/>
            <a:r>
              <a:rPr lang="fr-FR" noProof="0"/>
              <a:t>Cliquez sur l’icône pour ajouter une image</a:t>
            </a:r>
          </a:p>
        </p:txBody>
      </p:sp>
      <p:sp>
        <p:nvSpPr>
          <p:cNvPr id="28" name="Espace réservé d’image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a:solidFill>
                  <a:schemeClr val="tx1"/>
                </a:solidFill>
              </a:defRPr>
            </a:lvl1pPr>
          </a:lstStyle>
          <a:p>
            <a:pPr rtl="0"/>
            <a:r>
              <a:rPr lang="fr-FR" noProof="0"/>
              <a:t>Cliquez sur l’icône pour ajouter une image</a:t>
            </a:r>
          </a:p>
        </p:txBody>
      </p:sp>
      <p:sp>
        <p:nvSpPr>
          <p:cNvPr id="29" name="Espace réservé d’image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a:solidFill>
                  <a:schemeClr val="tx1"/>
                </a:solidFill>
              </a:defRPr>
            </a:lvl1pPr>
          </a:lstStyle>
          <a:p>
            <a:pPr rtl="0"/>
            <a:r>
              <a:rPr lang="fr-FR" noProof="0"/>
              <a:t>Cliquez sur l’icône pour ajouter une image</a:t>
            </a:r>
          </a:p>
        </p:txBody>
      </p:sp>
      <p:sp>
        <p:nvSpPr>
          <p:cNvPr id="30" name="Espace réservé d’image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a:solidFill>
                  <a:schemeClr val="tx1"/>
                </a:solidFill>
              </a:defRPr>
            </a:lvl1pPr>
          </a:lstStyle>
          <a:p>
            <a:pPr rtl="0"/>
            <a:r>
              <a:rPr lang="fr-FR" noProof="0"/>
              <a:t>Cliquez sur l’icône pour ajouter une image</a:t>
            </a:r>
          </a:p>
        </p:txBody>
      </p:sp>
      <p:sp>
        <p:nvSpPr>
          <p:cNvPr id="31" name="Espace réservé du texte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3" name="Espace réservé du texte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7" name="Espace réservé du texte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38" name="Espace réservé du texte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0" name="Espace réservé du texte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1" name="Espace réservé du texte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2" name="Espace réservé du texte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
        <p:nvSpPr>
          <p:cNvPr id="44" name="Espace réservé du texte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fr-FR" noProof="0"/>
              <a:t>Ajoutez votre texte ici</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e graphique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a:lvl1pPr>
          </a:lstStyle>
          <a:p>
            <a:pPr rtl="0"/>
            <a:r>
              <a:rPr lang="fr-FR" noProof="0"/>
              <a:t>Cliquez sur l’icône pour ajouter un graphique</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u texte 5">
            <a:extLst>
              <a:ext uri="{FF2B5EF4-FFF2-40B4-BE49-F238E27FC236}">
                <a16:creationId xmlns:a16="http://schemas.microsoft.com/office/drawing/2014/main" id="{9867FAC3-5109-4D5D-8105-FC48313396C4}"/>
              </a:ext>
            </a:extLst>
          </p:cNvPr>
          <p:cNvSpPr>
            <a:spLocks noGrp="1"/>
          </p:cNvSpPr>
          <p:nvPr>
            <p:ph type="body" sz="quarter" idx="14" hasCustomPrompt="1"/>
          </p:nvPr>
        </p:nvSpPr>
        <p:spPr>
          <a:xfrm>
            <a:off x="546100" y="1450975"/>
            <a:ext cx="4065588" cy="4552950"/>
          </a:xfrm>
        </p:spPr>
        <p:txBody>
          <a:bodyPr rtlCol="0">
            <a:normAutofit/>
          </a:bodyPr>
          <a:lstStyle>
            <a:lvl1pPr>
              <a:buNone/>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e graphique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a:lvl1pPr>
          </a:lstStyle>
          <a:p>
            <a:pPr rtl="0"/>
            <a:r>
              <a:rPr lang="fr-FR" noProof="0"/>
              <a:t>Cliquez sur l’icône pour ajouter un graphique</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e graphique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a:lvl1pPr>
          </a:lstStyle>
          <a:p>
            <a:pPr rtl="0"/>
            <a:r>
              <a:rPr lang="fr-FR" noProof="0"/>
              <a:t>Cliquez sur l’icône pour ajouter un graphique</a:t>
            </a:r>
          </a:p>
        </p:txBody>
      </p:sp>
      <p:sp>
        <p:nvSpPr>
          <p:cNvPr id="5" name="Espace réservé d’image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a:lvl1pPr>
          </a:lstStyle>
          <a:p>
            <a:pPr rtl="0"/>
            <a:r>
              <a:rPr lang="fr-FR" noProof="0"/>
              <a:t>Cliquez sur l’icône pour ajouter une image</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e graphique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a:lvl1pPr>
          </a:lstStyle>
          <a:p>
            <a:pPr rtl="0"/>
            <a:r>
              <a:rPr lang="fr-FR" noProof="0"/>
              <a:t>Cliquez sur l’icône pour ajouter un graphique</a:t>
            </a:r>
          </a:p>
        </p:txBody>
      </p:sp>
      <p:sp>
        <p:nvSpPr>
          <p:cNvPr id="7" name="Espace réservé de graphique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a:lvl1pPr>
          </a:lstStyle>
          <a:p>
            <a:pPr rtl="0"/>
            <a:r>
              <a:rPr lang="fr-FR" noProof="0"/>
              <a:t>Cliquez sur l’icône pour ajouter un graphique</a:t>
            </a:r>
          </a:p>
        </p:txBody>
      </p:sp>
      <p:cxnSp>
        <p:nvCxnSpPr>
          <p:cNvPr id="6" name="Connecteur droit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n-GB" noProof="0"/>
              <a:t>Click to edit Master title style</a:t>
            </a:r>
            <a:endParaRPr lang="fr-FR" noProof="0"/>
          </a:p>
        </p:txBody>
      </p:sp>
      <p:sp>
        <p:nvSpPr>
          <p:cNvPr id="17" name="Espace réservé du numéro de diapositive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fr-FR" noProof="0" smtClean="0"/>
              <a:t>‹#›</a:t>
            </a:fld>
            <a:endParaRPr lang="fr-FR" noProof="0"/>
          </a:p>
        </p:txBody>
      </p:sp>
      <p:cxnSp>
        <p:nvCxnSpPr>
          <p:cNvPr id="24" name="Connecteur droit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e graphique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a:lvl1pPr>
          </a:lstStyle>
          <a:p>
            <a:pPr rtl="0"/>
            <a:r>
              <a:rPr lang="fr-FR" noProof="0"/>
              <a:t>Cliquez sur l’icône pour ajouter un graphique</a:t>
            </a:r>
          </a:p>
        </p:txBody>
      </p:sp>
      <p:sp>
        <p:nvSpPr>
          <p:cNvPr id="9" name="Espace réservé de graphique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a:lvl1pPr>
          </a:lstStyle>
          <a:p>
            <a:pPr rtl="0"/>
            <a:r>
              <a:rPr lang="fr-FR" noProof="0"/>
              <a:t>Cliquez sur l’icône pour ajouter un graphique</a:t>
            </a:r>
          </a:p>
        </p:txBody>
      </p:sp>
      <p:sp>
        <p:nvSpPr>
          <p:cNvPr id="10" name="Espace réservé de graphique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a:lvl1pPr>
          </a:lstStyle>
          <a:p>
            <a:pPr rtl="0"/>
            <a:r>
              <a:rPr lang="fr-FR" noProof="0"/>
              <a:t>Cliquez sur l’icône pour ajouter un graphique</a:t>
            </a:r>
          </a:p>
        </p:txBody>
      </p:sp>
      <p:sp>
        <p:nvSpPr>
          <p:cNvPr id="11" name="Espace réservé de graphique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a:lvl1pPr>
          </a:lstStyle>
          <a:p>
            <a:pPr rtl="0"/>
            <a:r>
              <a:rPr lang="fr-FR" noProof="0"/>
              <a:t>Cliquez sur l’icône pour ajouter un graphique</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a:solidFill>
                  <a:schemeClr val="accent1"/>
                </a:solidFill>
              </a:defRPr>
            </a:lvl1pPr>
          </a:lstStyle>
          <a:p>
            <a:pPr rtl="0"/>
            <a:r>
              <a:rPr lang="en-GB" noProof="0"/>
              <a:t>Click to edit Master title style</a:t>
            </a:r>
            <a:endParaRPr lang="fr-FR" noProof="0"/>
          </a:p>
        </p:txBody>
      </p:sp>
      <p:sp>
        <p:nvSpPr>
          <p:cNvPr id="3" name="Sous-titre 2">
            <a:extLst>
              <a:ext uri="{FF2B5EF4-FFF2-40B4-BE49-F238E27FC236}">
                <a16:creationId xmlns:a16="http://schemas.microsoft.com/office/drawing/2014/main" id="{A951C9A4-8764-4CB3-AC26-C957C0E84BCD}"/>
              </a:ext>
            </a:extLst>
          </p:cNvPr>
          <p:cNvSpPr>
            <a:spLocks noGrp="1"/>
          </p:cNvSpPr>
          <p:nvPr userDrawn="1">
            <p:ph type="subTitle" idx="1" hasCustomPrompt="1"/>
          </p:nvPr>
        </p:nvSpPr>
        <p:spPr>
          <a:xfrm>
            <a:off x="1510507" y="5130801"/>
            <a:ext cx="9242424" cy="533400"/>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image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fr-FR" noProof="0"/>
              <a:t>Cliquez sur l’icône pour ajouter une image</a:t>
            </a:r>
          </a:p>
        </p:txBody>
      </p:sp>
      <p:sp>
        <p:nvSpPr>
          <p:cNvPr id="2" name="Titr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defRPr>
            </a:lvl1pPr>
          </a:lstStyle>
          <a:p>
            <a:pPr rtl="0"/>
            <a:r>
              <a:rPr lang="fr-FR" noProof="0"/>
              <a:t>Merci</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A4302458-F7EC-4A75-A897-E73CF8028E73}"/>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AFD31584-D229-4F6C-BA8E-36782FDA8DA0}"/>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7" name="Espace réservé du numéro de diapositive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endParaRPr lang="fr-FR" noProof="0"/>
          </a:p>
        </p:txBody>
      </p:sp>
      <p:sp>
        <p:nvSpPr>
          <p:cNvPr id="3" name="Espace réservé d’image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74EC8C27-FA57-408C-8D6B-844D81BC8312}"/>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7" name="Espace réservé du numéro de diapositive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ln>
                <a:noFill/>
              </a:ln>
            </a:endParaRPr>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546100" y="1638299"/>
            <a:ext cx="5346700" cy="4381501"/>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7" name="Espace réservé d’image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371475" y="2603500"/>
            <a:ext cx="5495926" cy="357346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a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5" name="Espace réservé d’image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fr-FR" noProof="0"/>
              <a:t>Ajoutez une image ici</a:t>
            </a:r>
          </a:p>
        </p:txBody>
      </p:sp>
      <p:sp>
        <p:nvSpPr>
          <p:cNvPr id="7" name="Espace réservé d’image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fr-FR" noProof="0"/>
              <a:t>Ajoutez une image ici</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a:lvl1pPr>
          </a:lstStyle>
          <a:p>
            <a:pPr rtl="0"/>
            <a:r>
              <a:rPr lang="en-GB" noProof="0"/>
              <a:t>Click to edit Master title style</a:t>
            </a:r>
            <a:endParaRPr lang="fr-FR" noProof="0"/>
          </a:p>
        </p:txBody>
      </p:sp>
      <p:sp>
        <p:nvSpPr>
          <p:cNvPr id="3" name="Espace réservé du contenu 2">
            <a:extLst>
              <a:ext uri="{FF2B5EF4-FFF2-40B4-BE49-F238E27FC236}">
                <a16:creationId xmlns:a16="http://schemas.microsoft.com/office/drawing/2014/main" id="{FCE87C6E-3441-429B-A81D-87F8344C068B}"/>
              </a:ext>
            </a:extLst>
          </p:cNvPr>
          <p:cNvSpPr>
            <a:spLocks noGrp="1"/>
          </p:cNvSpPr>
          <p:nvPr>
            <p:ph idx="1" hasCustomPrompt="1"/>
          </p:nvPr>
        </p:nvSpPr>
        <p:spPr>
          <a:xfrm>
            <a:off x="371475" y="3619500"/>
            <a:ext cx="3997325"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au numéro de diapositive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fr-FR" noProof="0" smtClean="0"/>
              <a:t>‹#›</a:t>
            </a:fld>
            <a:endParaRPr lang="fr-FR" noProof="0"/>
          </a:p>
        </p:txBody>
      </p:sp>
      <p:sp>
        <p:nvSpPr>
          <p:cNvPr id="13" name="Espace réservé d’image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4" name="Espace réservé d’image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fr-FR" noProof="0"/>
              <a:t>Cliquez sur l’icône pour ajouter une image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u numéro de diapositive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pPr rtl="0"/>
            <a:fld id="{03DC2DEF-D2FE-4B45-ABA4-9F153FD1C98A}" type="slidenum">
              <a:rPr lang="fr-FR" noProof="0" smtClean="0"/>
              <a:pPr rtl="0"/>
              <a:t>‹#›</a:t>
            </a:fld>
            <a:endParaRPr lang="fr-FR" noProof="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diagramLayout" Target="../diagrams/layout2.xml"/><Relationship Id="rId7" Type="http://schemas.openxmlformats.org/officeDocument/2006/relationships/image" Target="../media/image37.png"/><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diagramLayout" Target="../diagrams/layout1.xml"/><Relationship Id="rId18" Type="http://schemas.openxmlformats.org/officeDocument/2006/relationships/image" Target="../media/image11.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diagramData" Target="../diagrams/data1.xml"/><Relationship Id="rId17" Type="http://schemas.openxmlformats.org/officeDocument/2006/relationships/image" Target="../media/image10.jpeg"/><Relationship Id="rId2" Type="http://schemas.openxmlformats.org/officeDocument/2006/relationships/notesSlide" Target="../notesSlides/notesSlide3.xml"/><Relationship Id="rId16" Type="http://schemas.microsoft.com/office/2007/relationships/diagramDrawing" Target="../diagrams/drawing1.xml"/><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diagramColors" Target="../diagrams/colors1.xml"/><Relationship Id="rId23" Type="http://schemas.openxmlformats.org/officeDocument/2006/relationships/image" Target="../media/image16.svg"/><Relationship Id="rId10" Type="http://schemas.openxmlformats.org/officeDocument/2006/relationships/image" Target="../media/image8.png"/><Relationship Id="rId19" Type="http://schemas.openxmlformats.org/officeDocument/2006/relationships/image" Target="../media/image12.jpe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diagramQuickStyle" Target="../diagrams/quickStyle1.xml"/><Relationship Id="rId22"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8.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71C9CD-CAE8-4AC8-936D-333769D479E5}"/>
              </a:ext>
            </a:extLst>
          </p:cNvPr>
          <p:cNvSpPr>
            <a:spLocks noGrp="1"/>
          </p:cNvSpPr>
          <p:nvPr>
            <p:ph type="ctrTitle"/>
          </p:nvPr>
        </p:nvSpPr>
        <p:spPr>
          <a:xfrm>
            <a:off x="6905624" y="1512889"/>
            <a:ext cx="5156237" cy="3262311"/>
          </a:xfrm>
        </p:spPr>
        <p:txBody>
          <a:bodyPr rtlCol="0">
            <a:normAutofit fontScale="90000"/>
          </a:bodyPr>
          <a:lstStyle/>
          <a:p>
            <a:pPr rtl="0"/>
            <a:r>
              <a:rPr lang="fr-FR" dirty="0"/>
              <a:t>Réalisez un </a:t>
            </a:r>
            <a:r>
              <a:rPr lang="fr-FR" dirty="0" err="1"/>
              <a:t>dashboard</a:t>
            </a:r>
            <a:r>
              <a:rPr lang="fr-FR" dirty="0"/>
              <a:t> et assurez une veille technique</a:t>
            </a:r>
          </a:p>
        </p:txBody>
      </p:sp>
      <p:sp>
        <p:nvSpPr>
          <p:cNvPr id="4" name="Sous-titre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lstStyle/>
          <a:p>
            <a:pPr rtl="0"/>
            <a:r>
              <a:rPr lang="fr-FR" dirty="0"/>
              <a:t>Projet 8 – Parcours Data </a:t>
            </a:r>
            <a:r>
              <a:rPr lang="fr-FR" dirty="0" err="1"/>
              <a:t>Scientist</a:t>
            </a:r>
            <a:endParaRPr lang="fr-FR" dirty="0"/>
          </a:p>
        </p:txBody>
      </p:sp>
      <p:sp>
        <p:nvSpPr>
          <p:cNvPr id="5" name="Picture Placeholder 4">
            <a:extLst>
              <a:ext uri="{FF2B5EF4-FFF2-40B4-BE49-F238E27FC236}">
                <a16:creationId xmlns:a16="http://schemas.microsoft.com/office/drawing/2014/main" id="{3B93CC56-5AC3-ABBE-A86C-E37111871256}"/>
              </a:ext>
            </a:extLst>
          </p:cNvPr>
          <p:cNvSpPr>
            <a:spLocks noGrp="1"/>
          </p:cNvSpPr>
          <p:nvPr>
            <p:ph type="pic" sz="quarter" idx="10"/>
          </p:nvPr>
        </p:nvSpPr>
        <p:spPr/>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9EF4-1264-D9AE-360C-AB743C5C7DC0}"/>
              </a:ext>
            </a:extLst>
          </p:cNvPr>
          <p:cNvSpPr>
            <a:spLocks noGrp="1"/>
          </p:cNvSpPr>
          <p:nvPr>
            <p:ph type="title"/>
          </p:nvPr>
        </p:nvSpPr>
        <p:spPr/>
        <p:txBody>
          <a:bodyPr/>
          <a:lstStyle/>
          <a:p>
            <a:r>
              <a:rPr lang="fr-FR" dirty="0"/>
              <a:t>Forte amélioration des performances avec le texte enrichi</a:t>
            </a:r>
          </a:p>
        </p:txBody>
      </p:sp>
      <p:sp>
        <p:nvSpPr>
          <p:cNvPr id="4" name="Slide Number Placeholder 3">
            <a:extLst>
              <a:ext uri="{FF2B5EF4-FFF2-40B4-BE49-F238E27FC236}">
                <a16:creationId xmlns:a16="http://schemas.microsoft.com/office/drawing/2014/main" id="{BEDFB8BE-A2C8-FB2D-6C98-45E93FB675B8}"/>
              </a:ext>
            </a:extLst>
          </p:cNvPr>
          <p:cNvSpPr>
            <a:spLocks noGrp="1"/>
          </p:cNvSpPr>
          <p:nvPr>
            <p:ph type="sldNum" sz="quarter" idx="12"/>
          </p:nvPr>
        </p:nvSpPr>
        <p:spPr/>
        <p:txBody>
          <a:bodyPr/>
          <a:lstStyle/>
          <a:p>
            <a:pPr rtl="0"/>
            <a:fld id="{03DC2DEF-D2FE-4B45-ABA4-9F153FD1C98A}" type="slidenum">
              <a:rPr lang="fr-FR" noProof="0" smtClean="0"/>
              <a:t>10</a:t>
            </a:fld>
            <a:endParaRPr lang="fr-FR" noProof="0"/>
          </a:p>
        </p:txBody>
      </p:sp>
      <p:pic>
        <p:nvPicPr>
          <p:cNvPr id="5" name="Picture 7">
            <a:extLst>
              <a:ext uri="{FF2B5EF4-FFF2-40B4-BE49-F238E27FC236}">
                <a16:creationId xmlns:a16="http://schemas.microsoft.com/office/drawing/2014/main" id="{1FA142B7-27BF-CE54-C815-4939F9A9A4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6106" y="1019175"/>
            <a:ext cx="7475894" cy="37983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36DF87F-ADF8-0C74-82CC-8443B1B2F1AA}"/>
              </a:ext>
            </a:extLst>
          </p:cNvPr>
          <p:cNvCxnSpPr>
            <a:cxnSpLocks/>
          </p:cNvCxnSpPr>
          <p:nvPr/>
        </p:nvCxnSpPr>
        <p:spPr>
          <a:xfrm flipV="1">
            <a:off x="8656320" y="1501823"/>
            <a:ext cx="1351280" cy="92641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F568380-0910-B55F-E347-F80A4F07C5D4}"/>
              </a:ext>
            </a:extLst>
          </p:cNvPr>
          <p:cNvSpPr txBox="1"/>
          <p:nvPr/>
        </p:nvSpPr>
        <p:spPr>
          <a:xfrm rot="19284984">
            <a:off x="8426949" y="1583482"/>
            <a:ext cx="1022555" cy="461665"/>
          </a:xfrm>
          <a:prstGeom prst="rect">
            <a:avLst/>
          </a:prstGeom>
          <a:noFill/>
        </p:spPr>
        <p:txBody>
          <a:bodyPr wrap="square" rtlCol="0">
            <a:spAutoFit/>
          </a:bodyPr>
          <a:lstStyle/>
          <a:p>
            <a:r>
              <a:rPr lang="fr-FR" sz="2400" b="1" dirty="0">
                <a:solidFill>
                  <a:schemeClr val="accent6"/>
                </a:solidFill>
              </a:rPr>
              <a:t>+ 49%</a:t>
            </a:r>
          </a:p>
        </p:txBody>
      </p:sp>
      <p:pic>
        <p:nvPicPr>
          <p:cNvPr id="2050" name="Picture 2">
            <a:extLst>
              <a:ext uri="{FF2B5EF4-FFF2-40B4-BE49-F238E27FC236}">
                <a16:creationId xmlns:a16="http://schemas.microsoft.com/office/drawing/2014/main" id="{667B22E3-3DC1-9434-29A0-39EF1564A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3" y="2918342"/>
            <a:ext cx="4520247" cy="392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211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72EE3-673D-328A-5CFD-5F2D2FBB27FA}"/>
              </a:ext>
            </a:extLst>
          </p:cNvPr>
          <p:cNvSpPr>
            <a:spLocks noGrp="1"/>
          </p:cNvSpPr>
          <p:nvPr>
            <p:ph type="title"/>
          </p:nvPr>
        </p:nvSpPr>
        <p:spPr/>
        <p:txBody>
          <a:bodyPr/>
          <a:lstStyle/>
          <a:p>
            <a:r>
              <a:rPr lang="fr-FR" dirty="0"/>
              <a:t>CLIP </a:t>
            </a:r>
            <a:r>
              <a:rPr lang="fr-FR" dirty="0" err="1"/>
              <a:t>Zero</a:t>
            </a:r>
            <a:r>
              <a:rPr lang="fr-FR" dirty="0"/>
              <a:t>-shot Learning : des résultats très prometteurs</a:t>
            </a:r>
          </a:p>
        </p:txBody>
      </p:sp>
      <p:sp>
        <p:nvSpPr>
          <p:cNvPr id="4" name="Slide Number Placeholder 3">
            <a:extLst>
              <a:ext uri="{FF2B5EF4-FFF2-40B4-BE49-F238E27FC236}">
                <a16:creationId xmlns:a16="http://schemas.microsoft.com/office/drawing/2014/main" id="{1B2026CD-B7EA-D287-A66A-19CF6CDEB30A}"/>
              </a:ext>
            </a:extLst>
          </p:cNvPr>
          <p:cNvSpPr>
            <a:spLocks noGrp="1"/>
          </p:cNvSpPr>
          <p:nvPr>
            <p:ph type="sldNum" sz="quarter" idx="12"/>
          </p:nvPr>
        </p:nvSpPr>
        <p:spPr/>
        <p:txBody>
          <a:bodyPr/>
          <a:lstStyle/>
          <a:p>
            <a:pPr rtl="0"/>
            <a:fld id="{03DC2DEF-D2FE-4B45-ABA4-9F153FD1C98A}" type="slidenum">
              <a:rPr lang="fr-FR" noProof="0" smtClean="0"/>
              <a:t>11</a:t>
            </a:fld>
            <a:endParaRPr lang="fr-FR" noProof="0"/>
          </a:p>
        </p:txBody>
      </p:sp>
      <p:pic>
        <p:nvPicPr>
          <p:cNvPr id="4098" name="Picture 2">
            <a:extLst>
              <a:ext uri="{FF2B5EF4-FFF2-40B4-BE49-F238E27FC236}">
                <a16:creationId xmlns:a16="http://schemas.microsoft.com/office/drawing/2014/main" id="{1B1C0E00-29FB-5826-372A-AB12C3663927}"/>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1707"/>
          <a:stretch/>
        </p:blipFill>
        <p:spPr bwMode="auto">
          <a:xfrm>
            <a:off x="371475" y="936983"/>
            <a:ext cx="11357490" cy="574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115F3DC-5194-27C5-12E1-2AA4DD3A718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8424" t="5593" r="451" b="76994"/>
          <a:stretch/>
        </p:blipFill>
        <p:spPr bwMode="auto">
          <a:xfrm>
            <a:off x="7735330" y="5857102"/>
            <a:ext cx="3064476" cy="10008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386DEFA-6FC5-6EEC-9F97-FB0E702F022A}"/>
              </a:ext>
            </a:extLst>
          </p:cNvPr>
          <p:cNvSpPr/>
          <p:nvPr/>
        </p:nvSpPr>
        <p:spPr>
          <a:xfrm>
            <a:off x="10107827" y="1359243"/>
            <a:ext cx="1621138" cy="3521676"/>
          </a:xfrm>
          <a:prstGeom prst="roundRect">
            <a:avLst/>
          </a:prstGeom>
          <a:solidFill>
            <a:srgbClr val="D0E8F3">
              <a:alpha val="50196"/>
            </a:srgb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Rounded Corners 6">
            <a:extLst>
              <a:ext uri="{FF2B5EF4-FFF2-40B4-BE49-F238E27FC236}">
                <a16:creationId xmlns:a16="http://schemas.microsoft.com/office/drawing/2014/main" id="{7E4B8DEB-2A69-D96A-4DF0-561E538776BA}"/>
              </a:ext>
            </a:extLst>
          </p:cNvPr>
          <p:cNvSpPr/>
          <p:nvPr/>
        </p:nvSpPr>
        <p:spPr>
          <a:xfrm>
            <a:off x="5572898" y="1359244"/>
            <a:ext cx="3064476" cy="3521676"/>
          </a:xfrm>
          <a:prstGeom prst="roundRect">
            <a:avLst/>
          </a:prstGeom>
          <a:solidFill>
            <a:srgbClr val="D0E8F3">
              <a:alpha val="50196"/>
            </a:srgb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820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A1D6F78-DF80-F129-1213-EBAED2E633FB}"/>
              </a:ext>
            </a:extLst>
          </p:cNvPr>
          <p:cNvSpPr/>
          <p:nvPr/>
        </p:nvSpPr>
        <p:spPr>
          <a:xfrm>
            <a:off x="477520" y="4033456"/>
            <a:ext cx="11236960" cy="238602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3CDCABAF-B677-3951-C01D-9BF2E4C4A4D3}"/>
              </a:ext>
            </a:extLst>
          </p:cNvPr>
          <p:cNvSpPr/>
          <p:nvPr/>
        </p:nvSpPr>
        <p:spPr>
          <a:xfrm>
            <a:off x="477520" y="1454455"/>
            <a:ext cx="11236960" cy="238602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AFFFF6FF-AD7F-D5F6-0A93-C86B6DD68A3C}"/>
              </a:ext>
            </a:extLst>
          </p:cNvPr>
          <p:cNvSpPr>
            <a:spLocks noGrp="1"/>
          </p:cNvSpPr>
          <p:nvPr>
            <p:ph type="title"/>
          </p:nvPr>
        </p:nvSpPr>
        <p:spPr/>
        <p:txBody>
          <a:bodyPr/>
          <a:lstStyle/>
          <a:p>
            <a:r>
              <a:rPr lang="fr-FR" dirty="0"/>
              <a:t>Explicabilité du modèle : Cartes d’attention</a:t>
            </a:r>
          </a:p>
        </p:txBody>
      </p:sp>
      <p:sp>
        <p:nvSpPr>
          <p:cNvPr id="4" name="Slide Number Placeholder 3">
            <a:extLst>
              <a:ext uri="{FF2B5EF4-FFF2-40B4-BE49-F238E27FC236}">
                <a16:creationId xmlns:a16="http://schemas.microsoft.com/office/drawing/2014/main" id="{B0A899EC-279C-2AC5-8164-4A471AF9457C}"/>
              </a:ext>
            </a:extLst>
          </p:cNvPr>
          <p:cNvSpPr>
            <a:spLocks noGrp="1"/>
          </p:cNvSpPr>
          <p:nvPr>
            <p:ph type="sldNum" sz="quarter" idx="12"/>
          </p:nvPr>
        </p:nvSpPr>
        <p:spPr/>
        <p:txBody>
          <a:bodyPr/>
          <a:lstStyle/>
          <a:p>
            <a:pPr rtl="0"/>
            <a:fld id="{03DC2DEF-D2FE-4B45-ABA4-9F153FD1C98A}" type="slidenum">
              <a:rPr lang="fr-FR" noProof="0" smtClean="0"/>
              <a:t>12</a:t>
            </a:fld>
            <a:endParaRPr lang="fr-FR" noProof="0"/>
          </a:p>
        </p:txBody>
      </p:sp>
      <p:sp>
        <p:nvSpPr>
          <p:cNvPr id="14" name="TextBox 13">
            <a:extLst>
              <a:ext uri="{FF2B5EF4-FFF2-40B4-BE49-F238E27FC236}">
                <a16:creationId xmlns:a16="http://schemas.microsoft.com/office/drawing/2014/main" id="{C29D77A4-321E-E11B-EBE2-F8F6D6A5E57D}"/>
              </a:ext>
            </a:extLst>
          </p:cNvPr>
          <p:cNvSpPr txBox="1"/>
          <p:nvPr/>
        </p:nvSpPr>
        <p:spPr>
          <a:xfrm>
            <a:off x="96678" y="1085123"/>
            <a:ext cx="6096000" cy="369332"/>
          </a:xfrm>
          <a:prstGeom prst="rect">
            <a:avLst/>
          </a:prstGeom>
          <a:noFill/>
        </p:spPr>
        <p:txBody>
          <a:bodyPr wrap="square">
            <a:spAutoFit/>
          </a:bodyPr>
          <a:lstStyle/>
          <a:p>
            <a:pPr algn="ctr"/>
            <a:r>
              <a:rPr lang="fr-FR" dirty="0">
                <a:solidFill>
                  <a:schemeClr val="accent1"/>
                </a:solidFill>
                <a:latin typeface="Segoe UI Black" panose="020B0A02040204020203" pitchFamily="34" charset="0"/>
                <a:ea typeface="Segoe UI Black" panose="020B0A02040204020203" pitchFamily="34" charset="0"/>
              </a:rPr>
              <a:t>Prédictions correctes</a:t>
            </a:r>
          </a:p>
        </p:txBody>
      </p:sp>
      <p:sp>
        <p:nvSpPr>
          <p:cNvPr id="15" name="TextBox 14">
            <a:extLst>
              <a:ext uri="{FF2B5EF4-FFF2-40B4-BE49-F238E27FC236}">
                <a16:creationId xmlns:a16="http://schemas.microsoft.com/office/drawing/2014/main" id="{E2417FFC-E4C5-242D-7E72-4EE5D0CE5D3C}"/>
              </a:ext>
            </a:extLst>
          </p:cNvPr>
          <p:cNvSpPr txBox="1"/>
          <p:nvPr/>
        </p:nvSpPr>
        <p:spPr>
          <a:xfrm>
            <a:off x="5966812" y="1051896"/>
            <a:ext cx="6096000" cy="369332"/>
          </a:xfrm>
          <a:prstGeom prst="rect">
            <a:avLst/>
          </a:prstGeom>
          <a:noFill/>
        </p:spPr>
        <p:txBody>
          <a:bodyPr wrap="square">
            <a:spAutoFit/>
          </a:bodyPr>
          <a:lstStyle/>
          <a:p>
            <a:pPr algn="ctr"/>
            <a:r>
              <a:rPr lang="fr-FR" dirty="0">
                <a:solidFill>
                  <a:schemeClr val="accent1"/>
                </a:solidFill>
                <a:latin typeface="Segoe UI Black" panose="020B0A02040204020203" pitchFamily="34" charset="0"/>
                <a:ea typeface="Segoe UI Black" panose="020B0A02040204020203" pitchFamily="34" charset="0"/>
              </a:rPr>
              <a:t>Prédictions incorrectes</a:t>
            </a:r>
          </a:p>
        </p:txBody>
      </p:sp>
      <p:pic>
        <p:nvPicPr>
          <p:cNvPr id="23" name="Picture 22">
            <a:extLst>
              <a:ext uri="{FF2B5EF4-FFF2-40B4-BE49-F238E27FC236}">
                <a16:creationId xmlns:a16="http://schemas.microsoft.com/office/drawing/2014/main" id="{B4EF6081-68E9-0B94-F866-B5BD2E2C7EC9}"/>
              </a:ext>
            </a:extLst>
          </p:cNvPr>
          <p:cNvPicPr>
            <a:picLocks noChangeAspect="1"/>
          </p:cNvPicPr>
          <p:nvPr/>
        </p:nvPicPr>
        <p:blipFill>
          <a:blip r:embed="rId3"/>
          <a:stretch>
            <a:fillRect/>
          </a:stretch>
        </p:blipFill>
        <p:spPr>
          <a:xfrm>
            <a:off x="918785" y="1643138"/>
            <a:ext cx="4451786" cy="1969529"/>
          </a:xfrm>
          <a:prstGeom prst="rect">
            <a:avLst/>
          </a:prstGeom>
        </p:spPr>
      </p:pic>
      <p:pic>
        <p:nvPicPr>
          <p:cNvPr id="25" name="Picture 24">
            <a:extLst>
              <a:ext uri="{FF2B5EF4-FFF2-40B4-BE49-F238E27FC236}">
                <a16:creationId xmlns:a16="http://schemas.microsoft.com/office/drawing/2014/main" id="{E45CCE76-FFF9-B2F5-1CD2-EFDB518A50E1}"/>
              </a:ext>
            </a:extLst>
          </p:cNvPr>
          <p:cNvPicPr>
            <a:picLocks noChangeAspect="1"/>
          </p:cNvPicPr>
          <p:nvPr/>
        </p:nvPicPr>
        <p:blipFill>
          <a:blip r:embed="rId4"/>
          <a:stretch>
            <a:fillRect/>
          </a:stretch>
        </p:blipFill>
        <p:spPr>
          <a:xfrm>
            <a:off x="6778576" y="1662703"/>
            <a:ext cx="4472471" cy="1969528"/>
          </a:xfrm>
          <a:prstGeom prst="rect">
            <a:avLst/>
          </a:prstGeom>
        </p:spPr>
      </p:pic>
      <p:pic>
        <p:nvPicPr>
          <p:cNvPr id="27" name="Picture 26">
            <a:extLst>
              <a:ext uri="{FF2B5EF4-FFF2-40B4-BE49-F238E27FC236}">
                <a16:creationId xmlns:a16="http://schemas.microsoft.com/office/drawing/2014/main" id="{1FDB235B-7D98-327F-051F-43B14C67AEB1}"/>
              </a:ext>
            </a:extLst>
          </p:cNvPr>
          <p:cNvPicPr>
            <a:picLocks noChangeAspect="1"/>
          </p:cNvPicPr>
          <p:nvPr/>
        </p:nvPicPr>
        <p:blipFill>
          <a:blip r:embed="rId5"/>
          <a:stretch>
            <a:fillRect/>
          </a:stretch>
        </p:blipFill>
        <p:spPr>
          <a:xfrm>
            <a:off x="949581" y="4241962"/>
            <a:ext cx="4420990" cy="1955904"/>
          </a:xfrm>
          <a:prstGeom prst="rect">
            <a:avLst/>
          </a:prstGeom>
        </p:spPr>
      </p:pic>
      <p:pic>
        <p:nvPicPr>
          <p:cNvPr id="29" name="Picture 28">
            <a:extLst>
              <a:ext uri="{FF2B5EF4-FFF2-40B4-BE49-F238E27FC236}">
                <a16:creationId xmlns:a16="http://schemas.microsoft.com/office/drawing/2014/main" id="{08640964-7703-C17A-1208-6C9FDA7B93EE}"/>
              </a:ext>
            </a:extLst>
          </p:cNvPr>
          <p:cNvPicPr>
            <a:picLocks noChangeAspect="1"/>
          </p:cNvPicPr>
          <p:nvPr/>
        </p:nvPicPr>
        <p:blipFill>
          <a:blip r:embed="rId6"/>
          <a:stretch>
            <a:fillRect/>
          </a:stretch>
        </p:blipFill>
        <p:spPr>
          <a:xfrm>
            <a:off x="6778576" y="4236881"/>
            <a:ext cx="4472471" cy="1968859"/>
          </a:xfrm>
          <a:prstGeom prst="rect">
            <a:avLst/>
          </a:prstGeom>
        </p:spPr>
      </p:pic>
    </p:spTree>
    <p:extLst>
      <p:ext uri="{BB962C8B-B14F-4D97-AF65-F5344CB8AC3E}">
        <p14:creationId xmlns:p14="http://schemas.microsoft.com/office/powerpoint/2010/main" val="173399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0108-86A4-2D32-A07E-8D39F993808B}"/>
              </a:ext>
            </a:extLst>
          </p:cNvPr>
          <p:cNvSpPr>
            <a:spLocks noGrp="1"/>
          </p:cNvSpPr>
          <p:nvPr>
            <p:ph type="title"/>
          </p:nvPr>
        </p:nvSpPr>
        <p:spPr/>
        <p:txBody>
          <a:bodyPr/>
          <a:lstStyle/>
          <a:p>
            <a:r>
              <a:rPr lang="fr-FR" dirty="0"/>
              <a:t>Conclusion &amp; Perspectives</a:t>
            </a:r>
          </a:p>
        </p:txBody>
      </p:sp>
      <p:sp>
        <p:nvSpPr>
          <p:cNvPr id="3" name="Slide Number Placeholder 2">
            <a:extLst>
              <a:ext uri="{FF2B5EF4-FFF2-40B4-BE49-F238E27FC236}">
                <a16:creationId xmlns:a16="http://schemas.microsoft.com/office/drawing/2014/main" id="{FE373538-5231-5716-77D5-B9FFB38D9BCA}"/>
              </a:ext>
            </a:extLst>
          </p:cNvPr>
          <p:cNvSpPr>
            <a:spLocks noGrp="1"/>
          </p:cNvSpPr>
          <p:nvPr>
            <p:ph type="sldNum" sz="quarter" idx="12"/>
          </p:nvPr>
        </p:nvSpPr>
        <p:spPr/>
        <p:txBody>
          <a:bodyPr/>
          <a:lstStyle/>
          <a:p>
            <a:pPr rtl="0"/>
            <a:fld id="{03DC2DEF-D2FE-4B45-ABA4-9F153FD1C98A}" type="slidenum">
              <a:rPr lang="fr-FR" noProof="0" smtClean="0"/>
              <a:t>13</a:t>
            </a:fld>
            <a:endParaRPr lang="fr-FR" noProof="0"/>
          </a:p>
        </p:txBody>
      </p:sp>
      <p:graphicFrame>
        <p:nvGraphicFramePr>
          <p:cNvPr id="5" name="Diagram 4">
            <a:extLst>
              <a:ext uri="{FF2B5EF4-FFF2-40B4-BE49-F238E27FC236}">
                <a16:creationId xmlns:a16="http://schemas.microsoft.com/office/drawing/2014/main" id="{9CBAAF9F-34D9-BE04-05DE-04EDE08E7F60}"/>
              </a:ext>
            </a:extLst>
          </p:cNvPr>
          <p:cNvGraphicFramePr/>
          <p:nvPr>
            <p:extLst>
              <p:ext uri="{D42A27DB-BD31-4B8C-83A1-F6EECF244321}">
                <p14:modId xmlns:p14="http://schemas.microsoft.com/office/powerpoint/2010/main" val="3821811434"/>
              </p:ext>
            </p:extLst>
          </p:nvPr>
        </p:nvGraphicFramePr>
        <p:xfrm>
          <a:off x="6096000" y="2305314"/>
          <a:ext cx="5201753" cy="4482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que 32" descr="Pas de danse">
            <a:extLst>
              <a:ext uri="{FF2B5EF4-FFF2-40B4-BE49-F238E27FC236}">
                <a16:creationId xmlns:a16="http://schemas.microsoft.com/office/drawing/2014/main" id="{75D0408F-D18B-38BF-0878-2AA445002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6944" y="4939142"/>
            <a:ext cx="535840" cy="535840"/>
          </a:xfrm>
          <a:prstGeom prst="rect">
            <a:avLst/>
          </a:prstGeom>
        </p:spPr>
      </p:pic>
      <p:sp>
        <p:nvSpPr>
          <p:cNvPr id="4" name="TextBox 3">
            <a:extLst>
              <a:ext uri="{FF2B5EF4-FFF2-40B4-BE49-F238E27FC236}">
                <a16:creationId xmlns:a16="http://schemas.microsoft.com/office/drawing/2014/main" id="{C271B067-2031-A277-FA3F-3A2E80DA6C46}"/>
              </a:ext>
            </a:extLst>
          </p:cNvPr>
          <p:cNvSpPr txBox="1"/>
          <p:nvPr/>
        </p:nvSpPr>
        <p:spPr>
          <a:xfrm>
            <a:off x="9540691" y="2992846"/>
            <a:ext cx="2693773" cy="923330"/>
          </a:xfrm>
          <a:prstGeom prst="rect">
            <a:avLst/>
          </a:prstGeom>
          <a:noFill/>
        </p:spPr>
        <p:txBody>
          <a:bodyPr wrap="square" rtlCol="0">
            <a:spAutoFit/>
          </a:bodyPr>
          <a:lstStyle/>
          <a:p>
            <a:pPr>
              <a:buClr>
                <a:schemeClr val="accent6"/>
              </a:buClr>
            </a:pPr>
            <a:r>
              <a:rPr lang="fr-FR" dirty="0">
                <a:solidFill>
                  <a:schemeClr val="accent6"/>
                </a:solidFill>
              </a:rPr>
              <a:t>Description plus précise basée sur l’analyse des cartes d’attention</a:t>
            </a:r>
          </a:p>
        </p:txBody>
      </p:sp>
      <p:sp>
        <p:nvSpPr>
          <p:cNvPr id="7" name="TextBox 6">
            <a:extLst>
              <a:ext uri="{FF2B5EF4-FFF2-40B4-BE49-F238E27FC236}">
                <a16:creationId xmlns:a16="http://schemas.microsoft.com/office/drawing/2014/main" id="{DC9F485B-BDF6-66FA-4417-EB9BE52E9C84}"/>
              </a:ext>
            </a:extLst>
          </p:cNvPr>
          <p:cNvSpPr txBox="1"/>
          <p:nvPr/>
        </p:nvSpPr>
        <p:spPr>
          <a:xfrm>
            <a:off x="9540690" y="5197983"/>
            <a:ext cx="2693773" cy="646331"/>
          </a:xfrm>
          <a:prstGeom prst="rect">
            <a:avLst/>
          </a:prstGeom>
          <a:noFill/>
        </p:spPr>
        <p:txBody>
          <a:bodyPr wrap="square" rtlCol="0">
            <a:spAutoFit/>
          </a:bodyPr>
          <a:lstStyle/>
          <a:p>
            <a:pPr>
              <a:buClr>
                <a:schemeClr val="accent6"/>
              </a:buClr>
            </a:pPr>
            <a:r>
              <a:rPr lang="fr-FR" dirty="0">
                <a:solidFill>
                  <a:schemeClr val="accent4"/>
                </a:solidFill>
              </a:rPr>
              <a:t>Quelques exemples par sous-catégories</a:t>
            </a:r>
          </a:p>
        </p:txBody>
      </p:sp>
      <p:sp>
        <p:nvSpPr>
          <p:cNvPr id="9" name="TextBox 8">
            <a:extLst>
              <a:ext uri="{FF2B5EF4-FFF2-40B4-BE49-F238E27FC236}">
                <a16:creationId xmlns:a16="http://schemas.microsoft.com/office/drawing/2014/main" id="{48F51E5A-766D-1BE9-C70D-566C805C6EC6}"/>
              </a:ext>
            </a:extLst>
          </p:cNvPr>
          <p:cNvSpPr txBox="1"/>
          <p:nvPr/>
        </p:nvSpPr>
        <p:spPr>
          <a:xfrm>
            <a:off x="510869" y="1961866"/>
            <a:ext cx="4871651" cy="1200329"/>
          </a:xfrm>
          <a:prstGeom prst="rect">
            <a:avLst/>
          </a:prstGeom>
          <a:noFill/>
        </p:spPr>
        <p:txBody>
          <a:bodyPr wrap="square">
            <a:spAutoFit/>
          </a:bodyPr>
          <a:lstStyle/>
          <a:p>
            <a:pPr algn="ctr"/>
            <a:r>
              <a:rPr lang="fr-FR" sz="2400" b="1" dirty="0">
                <a:solidFill>
                  <a:schemeClr val="accent2"/>
                </a:solidFill>
              </a:rPr>
              <a:t>CLIP en </a:t>
            </a:r>
            <a:r>
              <a:rPr lang="fr-FR" sz="2400" b="1" dirty="0" err="1">
                <a:solidFill>
                  <a:schemeClr val="accent2"/>
                </a:solidFill>
              </a:rPr>
              <a:t>zero</a:t>
            </a:r>
            <a:r>
              <a:rPr lang="fr-FR" sz="2400" b="1" dirty="0">
                <a:solidFill>
                  <a:schemeClr val="accent2"/>
                </a:solidFill>
              </a:rPr>
              <a:t>-shot </a:t>
            </a:r>
            <a:r>
              <a:rPr lang="fr-FR" sz="2400" b="1" dirty="0" err="1">
                <a:solidFill>
                  <a:schemeClr val="accent2"/>
                </a:solidFill>
              </a:rPr>
              <a:t>learning</a:t>
            </a:r>
            <a:r>
              <a:rPr lang="fr-FR" sz="2400" b="1" dirty="0">
                <a:solidFill>
                  <a:schemeClr val="accent2"/>
                </a:solidFill>
              </a:rPr>
              <a:t> montre une bonne capacité de généralisation sans entraînement spécifique </a:t>
            </a:r>
          </a:p>
        </p:txBody>
      </p:sp>
      <p:sp>
        <p:nvSpPr>
          <p:cNvPr id="10" name="Arrow: Bent-Up 9">
            <a:extLst>
              <a:ext uri="{FF2B5EF4-FFF2-40B4-BE49-F238E27FC236}">
                <a16:creationId xmlns:a16="http://schemas.microsoft.com/office/drawing/2014/main" id="{2B6C35B3-AB34-50D4-7A71-BC16A1A24B71}"/>
              </a:ext>
            </a:extLst>
          </p:cNvPr>
          <p:cNvSpPr/>
          <p:nvPr/>
        </p:nvSpPr>
        <p:spPr>
          <a:xfrm rot="5400000">
            <a:off x="3159634" y="2951455"/>
            <a:ext cx="1526978" cy="2472332"/>
          </a:xfrm>
          <a:prstGeom prst="bentUp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B0B71343-17E5-3D94-12B8-E82D6127DD68}"/>
              </a:ext>
            </a:extLst>
          </p:cNvPr>
          <p:cNvSpPr txBox="1"/>
          <p:nvPr/>
        </p:nvSpPr>
        <p:spPr>
          <a:xfrm>
            <a:off x="3026768" y="5474982"/>
            <a:ext cx="1346887" cy="369332"/>
          </a:xfrm>
          <a:prstGeom prst="rect">
            <a:avLst/>
          </a:prstGeom>
          <a:noFill/>
        </p:spPr>
        <p:txBody>
          <a:bodyPr wrap="square" rtlCol="0">
            <a:spAutoFit/>
          </a:bodyPr>
          <a:lstStyle/>
          <a:p>
            <a:pPr algn="ctr">
              <a:buClr>
                <a:schemeClr val="accent6"/>
              </a:buClr>
            </a:pPr>
            <a:r>
              <a:rPr lang="fr-FR" dirty="0">
                <a:solidFill>
                  <a:schemeClr val="accent2"/>
                </a:solidFill>
              </a:rPr>
              <a:t>Next </a:t>
            </a:r>
            <a:r>
              <a:rPr lang="fr-FR" dirty="0" err="1">
                <a:solidFill>
                  <a:schemeClr val="accent2"/>
                </a:solidFill>
              </a:rPr>
              <a:t>steps</a:t>
            </a:r>
            <a:endParaRPr lang="fr-FR" dirty="0">
              <a:solidFill>
                <a:schemeClr val="accent2"/>
              </a:solidFill>
            </a:endParaRPr>
          </a:p>
        </p:txBody>
      </p:sp>
    </p:spTree>
    <p:extLst>
      <p:ext uri="{BB962C8B-B14F-4D97-AF65-F5344CB8AC3E}">
        <p14:creationId xmlns:p14="http://schemas.microsoft.com/office/powerpoint/2010/main" val="71523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01FD-82CC-CA32-6CE8-FDC37C2B2C89}"/>
              </a:ext>
            </a:extLst>
          </p:cNvPr>
          <p:cNvSpPr>
            <a:spLocks noGrp="1"/>
          </p:cNvSpPr>
          <p:nvPr>
            <p:ph type="title"/>
          </p:nvPr>
        </p:nvSpPr>
        <p:spPr/>
        <p:txBody>
          <a:bodyPr/>
          <a:lstStyle/>
          <a:p>
            <a:r>
              <a:rPr lang="fr-FR" dirty="0"/>
              <a:t>Back-up slides</a:t>
            </a:r>
          </a:p>
        </p:txBody>
      </p:sp>
      <p:sp>
        <p:nvSpPr>
          <p:cNvPr id="3" name="Text Placeholder 2">
            <a:extLst>
              <a:ext uri="{FF2B5EF4-FFF2-40B4-BE49-F238E27FC236}">
                <a16:creationId xmlns:a16="http://schemas.microsoft.com/office/drawing/2014/main" id="{D76ADA58-24DA-699D-8C0A-A318C093CEFB}"/>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C91681AA-90E9-F192-B409-5802CD364961}"/>
              </a:ext>
            </a:extLst>
          </p:cNvPr>
          <p:cNvSpPr>
            <a:spLocks noGrp="1"/>
          </p:cNvSpPr>
          <p:nvPr>
            <p:ph type="sldNum" sz="quarter" idx="12"/>
          </p:nvPr>
        </p:nvSpPr>
        <p:spPr/>
        <p:txBody>
          <a:bodyPr/>
          <a:lstStyle/>
          <a:p>
            <a:pPr rtl="0"/>
            <a:fld id="{03DC2DEF-D2FE-4B45-ABA4-9F153FD1C98A}" type="slidenum">
              <a:rPr lang="fr-FR" noProof="0" smtClean="0"/>
              <a:t>14</a:t>
            </a:fld>
            <a:endParaRPr lang="fr-FR" noProof="0"/>
          </a:p>
        </p:txBody>
      </p:sp>
    </p:spTree>
    <p:extLst>
      <p:ext uri="{BB962C8B-B14F-4D97-AF65-F5344CB8AC3E}">
        <p14:creationId xmlns:p14="http://schemas.microsoft.com/office/powerpoint/2010/main" val="137164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AE85-040A-D5F7-6BD5-87F3ED62CB62}"/>
              </a:ext>
            </a:extLst>
          </p:cNvPr>
          <p:cNvSpPr>
            <a:spLocks noGrp="1"/>
          </p:cNvSpPr>
          <p:nvPr>
            <p:ph type="title"/>
          </p:nvPr>
        </p:nvSpPr>
        <p:spPr>
          <a:xfrm>
            <a:off x="371475" y="260351"/>
            <a:ext cx="11599701" cy="758824"/>
          </a:xfrm>
        </p:spPr>
        <p:txBody>
          <a:bodyPr>
            <a:normAutofit fontScale="90000"/>
          </a:bodyPr>
          <a:lstStyle/>
          <a:p>
            <a:r>
              <a:rPr lang="fr-FR" dirty="0">
                <a:latin typeface="Segoe UI Black" panose="020B0A02040204020203" pitchFamily="34" charset="0"/>
                <a:ea typeface="Segoe UI Black" panose="020B0A02040204020203" pitchFamily="34" charset="0"/>
              </a:rPr>
              <a:t>D</a:t>
            </a:r>
            <a:r>
              <a:rPr lang="fr-FR" sz="3600" dirty="0">
                <a:latin typeface="Segoe UI Black" panose="020B0A02040204020203" pitchFamily="34" charset="0"/>
                <a:ea typeface="Segoe UI Black" panose="020B0A02040204020203" pitchFamily="34" charset="0"/>
              </a:rPr>
              <a:t>es articles très différents au sein d’une même catégorie</a:t>
            </a:r>
            <a:endParaRPr lang="fr-FR" dirty="0"/>
          </a:p>
        </p:txBody>
      </p:sp>
      <p:sp>
        <p:nvSpPr>
          <p:cNvPr id="4" name="Slide Number Placeholder 3">
            <a:extLst>
              <a:ext uri="{FF2B5EF4-FFF2-40B4-BE49-F238E27FC236}">
                <a16:creationId xmlns:a16="http://schemas.microsoft.com/office/drawing/2014/main" id="{58D8CE70-9BD9-A800-2659-64778A58AF16}"/>
              </a:ext>
            </a:extLst>
          </p:cNvPr>
          <p:cNvSpPr>
            <a:spLocks noGrp="1"/>
          </p:cNvSpPr>
          <p:nvPr>
            <p:ph type="sldNum" sz="quarter" idx="12"/>
          </p:nvPr>
        </p:nvSpPr>
        <p:spPr/>
        <p:txBody>
          <a:bodyPr/>
          <a:lstStyle/>
          <a:p>
            <a:pPr rtl="0"/>
            <a:fld id="{03DC2DEF-D2FE-4B45-ABA4-9F153FD1C98A}" type="slidenum">
              <a:rPr lang="fr-FR" noProof="0" smtClean="0"/>
              <a:t>15</a:t>
            </a:fld>
            <a:endParaRPr lang="fr-FR" noProof="0"/>
          </a:p>
        </p:txBody>
      </p:sp>
      <p:grpSp>
        <p:nvGrpSpPr>
          <p:cNvPr id="5" name="Group 4">
            <a:extLst>
              <a:ext uri="{FF2B5EF4-FFF2-40B4-BE49-F238E27FC236}">
                <a16:creationId xmlns:a16="http://schemas.microsoft.com/office/drawing/2014/main" id="{AA9CBEF0-304E-CE7D-A38F-ADE4812275B2}"/>
              </a:ext>
            </a:extLst>
          </p:cNvPr>
          <p:cNvGrpSpPr/>
          <p:nvPr/>
        </p:nvGrpSpPr>
        <p:grpSpPr>
          <a:xfrm>
            <a:off x="653012" y="1262401"/>
            <a:ext cx="4833388" cy="5319577"/>
            <a:chOff x="653012" y="1152343"/>
            <a:chExt cx="4961864" cy="5430702"/>
          </a:xfrm>
        </p:grpSpPr>
        <p:sp>
          <p:nvSpPr>
            <p:cNvPr id="6" name="TextBox 5">
              <a:extLst>
                <a:ext uri="{FF2B5EF4-FFF2-40B4-BE49-F238E27FC236}">
                  <a16:creationId xmlns:a16="http://schemas.microsoft.com/office/drawing/2014/main" id="{40CF2071-7C88-64FE-852C-A79188BCF72E}"/>
                </a:ext>
              </a:extLst>
            </p:cNvPr>
            <p:cNvSpPr txBox="1"/>
            <p:nvPr/>
          </p:nvSpPr>
          <p:spPr>
            <a:xfrm>
              <a:off x="653012" y="1152343"/>
              <a:ext cx="1544824"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Baby Care</a:t>
              </a:r>
            </a:p>
          </p:txBody>
        </p:sp>
        <p:sp>
          <p:nvSpPr>
            <p:cNvPr id="7" name="TextBox 6">
              <a:extLst>
                <a:ext uri="{FF2B5EF4-FFF2-40B4-BE49-F238E27FC236}">
                  <a16:creationId xmlns:a16="http://schemas.microsoft.com/office/drawing/2014/main" id="{100456D9-FAA4-5B1F-7425-DA82696E1452}"/>
                </a:ext>
              </a:extLst>
            </p:cNvPr>
            <p:cNvSpPr txBox="1"/>
            <p:nvPr/>
          </p:nvSpPr>
          <p:spPr>
            <a:xfrm>
              <a:off x="655683" y="2432153"/>
              <a:ext cx="4828798"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Beauty and </a:t>
              </a:r>
              <a:r>
                <a:rPr lang="fr-FR" sz="1400" dirty="0" err="1">
                  <a:solidFill>
                    <a:schemeClr val="tx2"/>
                  </a:solidFill>
                  <a:latin typeface="Segoe UI" panose="020B0502040204020203" pitchFamily="34" charset="0"/>
                  <a:ea typeface="微软雅黑"/>
                  <a:cs typeface="Segoe UI" panose="020B0502040204020203" pitchFamily="34" charset="0"/>
                </a:rPr>
                <a:t>Personal</a:t>
              </a:r>
              <a:r>
                <a:rPr lang="fr-FR" sz="1400" dirty="0">
                  <a:solidFill>
                    <a:schemeClr val="tx2"/>
                  </a:solidFill>
                  <a:latin typeface="Segoe UI" panose="020B0502040204020203" pitchFamily="34" charset="0"/>
                  <a:ea typeface="微软雅黑"/>
                  <a:cs typeface="Segoe UI" panose="020B0502040204020203" pitchFamily="34" charset="0"/>
                </a:rPr>
                <a:t> Care</a:t>
              </a:r>
            </a:p>
          </p:txBody>
        </p:sp>
        <p:grpSp>
          <p:nvGrpSpPr>
            <p:cNvPr id="8" name="Group 7">
              <a:extLst>
                <a:ext uri="{FF2B5EF4-FFF2-40B4-BE49-F238E27FC236}">
                  <a16:creationId xmlns:a16="http://schemas.microsoft.com/office/drawing/2014/main" id="{72E90767-57E0-F362-E7E7-7E3DC31BD857}"/>
                </a:ext>
              </a:extLst>
            </p:cNvPr>
            <p:cNvGrpSpPr/>
            <p:nvPr/>
          </p:nvGrpSpPr>
          <p:grpSpPr>
            <a:xfrm>
              <a:off x="731672" y="1339479"/>
              <a:ext cx="4767838" cy="1157958"/>
              <a:chOff x="569112" y="1846500"/>
              <a:chExt cx="3971127" cy="973292"/>
            </a:xfrm>
          </p:grpSpPr>
          <p:pic>
            <p:nvPicPr>
              <p:cNvPr id="19" name="Picture 6">
                <a:extLst>
                  <a:ext uri="{FF2B5EF4-FFF2-40B4-BE49-F238E27FC236}">
                    <a16:creationId xmlns:a16="http://schemas.microsoft.com/office/drawing/2014/main" id="{1218E0AF-D4F7-9BFA-9181-5256E70E487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79854"/>
              <a:stretch/>
            </p:blipFill>
            <p:spPr bwMode="auto">
              <a:xfrm>
                <a:off x="569112" y="1846500"/>
                <a:ext cx="1633314" cy="9732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13914D67-665A-277E-7A65-A182DE6C700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956" r="29808"/>
              <a:stretch/>
            </p:blipFill>
            <p:spPr bwMode="auto">
              <a:xfrm>
                <a:off x="2202426" y="1846500"/>
                <a:ext cx="1559572" cy="9732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3C18873B-92A6-1A51-DCF1-8275626D158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9463" t="-635" r="251" b="635"/>
              <a:stretch/>
            </p:blipFill>
            <p:spPr bwMode="auto">
              <a:xfrm>
                <a:off x="3706310" y="1846500"/>
                <a:ext cx="833929" cy="97329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F834E4AE-1973-302B-02A9-EFCADB4C5C60}"/>
                </a:ext>
              </a:extLst>
            </p:cNvPr>
            <p:cNvSpPr txBox="1"/>
            <p:nvPr/>
          </p:nvSpPr>
          <p:spPr>
            <a:xfrm>
              <a:off x="711352" y="3678087"/>
              <a:ext cx="4828798"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Computers</a:t>
              </a:r>
            </a:p>
          </p:txBody>
        </p:sp>
        <p:sp>
          <p:nvSpPr>
            <p:cNvPr id="10" name="TextBox 9">
              <a:extLst>
                <a:ext uri="{FF2B5EF4-FFF2-40B4-BE49-F238E27FC236}">
                  <a16:creationId xmlns:a16="http://schemas.microsoft.com/office/drawing/2014/main" id="{3045F534-8A53-6076-982C-D97997E5BE66}"/>
                </a:ext>
              </a:extLst>
            </p:cNvPr>
            <p:cNvSpPr txBox="1"/>
            <p:nvPr/>
          </p:nvSpPr>
          <p:spPr>
            <a:xfrm>
              <a:off x="786078" y="5145301"/>
              <a:ext cx="4828798"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Home </a:t>
              </a:r>
              <a:r>
                <a:rPr lang="fr-FR" sz="1400" dirty="0" err="1">
                  <a:solidFill>
                    <a:schemeClr val="tx2"/>
                  </a:solidFill>
                  <a:latin typeface="Segoe UI" panose="020B0502040204020203" pitchFamily="34" charset="0"/>
                  <a:ea typeface="微软雅黑"/>
                  <a:cs typeface="Segoe UI" panose="020B0502040204020203" pitchFamily="34" charset="0"/>
                </a:rPr>
                <a:t>Decor</a:t>
              </a:r>
              <a:r>
                <a:rPr lang="fr-FR" sz="1400" dirty="0">
                  <a:solidFill>
                    <a:schemeClr val="tx2"/>
                  </a:solidFill>
                  <a:latin typeface="Segoe UI" panose="020B0502040204020203" pitchFamily="34" charset="0"/>
                  <a:ea typeface="微软雅黑"/>
                  <a:cs typeface="Segoe UI" panose="020B0502040204020203" pitchFamily="34" charset="0"/>
                </a:rPr>
                <a:t> &amp; Festive </a:t>
              </a:r>
              <a:r>
                <a:rPr lang="fr-FR" sz="1400" dirty="0" err="1">
                  <a:solidFill>
                    <a:schemeClr val="tx2"/>
                  </a:solidFill>
                  <a:latin typeface="Segoe UI" panose="020B0502040204020203" pitchFamily="34" charset="0"/>
                  <a:ea typeface="微软雅黑"/>
                  <a:cs typeface="Segoe UI" panose="020B0502040204020203" pitchFamily="34" charset="0"/>
                </a:rPr>
                <a:t>Needs</a:t>
              </a:r>
              <a:endParaRPr lang="fr-FR" sz="1400" dirty="0">
                <a:solidFill>
                  <a:schemeClr val="tx2"/>
                </a:solidFill>
                <a:latin typeface="Segoe UI" panose="020B0502040204020203" pitchFamily="34" charset="0"/>
                <a:ea typeface="微软雅黑"/>
                <a:cs typeface="Segoe UI" panose="020B0502040204020203" pitchFamily="34" charset="0"/>
              </a:endParaRPr>
            </a:p>
          </p:txBody>
        </p:sp>
        <p:grpSp>
          <p:nvGrpSpPr>
            <p:cNvPr id="11" name="Group 10">
              <a:extLst>
                <a:ext uri="{FF2B5EF4-FFF2-40B4-BE49-F238E27FC236}">
                  <a16:creationId xmlns:a16="http://schemas.microsoft.com/office/drawing/2014/main" id="{97CE70DF-9F72-BC14-8092-8AB67E0BEC5B}"/>
                </a:ext>
              </a:extLst>
            </p:cNvPr>
            <p:cNvGrpSpPr/>
            <p:nvPr/>
          </p:nvGrpSpPr>
          <p:grpSpPr>
            <a:xfrm>
              <a:off x="731672" y="2542152"/>
              <a:ext cx="4649501" cy="1241323"/>
              <a:chOff x="569112" y="2871746"/>
              <a:chExt cx="4649501" cy="1241323"/>
            </a:xfrm>
          </p:grpSpPr>
          <p:pic>
            <p:nvPicPr>
              <p:cNvPr id="16" name="Picture 9">
                <a:extLst>
                  <a:ext uri="{FF2B5EF4-FFF2-40B4-BE49-F238E27FC236}">
                    <a16:creationId xmlns:a16="http://schemas.microsoft.com/office/drawing/2014/main" id="{F00DBC06-28EC-CAE2-AD26-A29310CD2B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9823" t="13348" b="13018"/>
              <a:stretch/>
            </p:blipFill>
            <p:spPr bwMode="auto">
              <a:xfrm>
                <a:off x="3466343" y="2980150"/>
                <a:ext cx="1752270" cy="10245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a:extLst>
                  <a:ext uri="{FF2B5EF4-FFF2-40B4-BE49-F238E27FC236}">
                    <a16:creationId xmlns:a16="http://schemas.microsoft.com/office/drawing/2014/main" id="{C6B5C10C-4067-801C-7D40-E2089DD409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879" t="20231" r="69597" b="17690"/>
              <a:stretch/>
            </p:blipFill>
            <p:spPr bwMode="auto">
              <a:xfrm>
                <a:off x="569112" y="3109681"/>
                <a:ext cx="1907620" cy="9244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a:extLst>
                  <a:ext uri="{FF2B5EF4-FFF2-40B4-BE49-F238E27FC236}">
                    <a16:creationId xmlns:a16="http://schemas.microsoft.com/office/drawing/2014/main" id="{C3372D22-7BA2-1371-35DA-C559E24C602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0404" r="20824"/>
              <a:stretch/>
            </p:blipFill>
            <p:spPr bwMode="auto">
              <a:xfrm>
                <a:off x="2664022" y="2871746"/>
                <a:ext cx="679618" cy="1241323"/>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61E73DBA-D237-78C4-DAC6-24E5EE38F9E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059" t="18724" r="39524" b="18575"/>
            <a:stretch/>
          </p:blipFill>
          <p:spPr bwMode="auto">
            <a:xfrm>
              <a:off x="786078" y="3936519"/>
              <a:ext cx="4719986" cy="117553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8159E88-E052-4F82-F3D1-A723E6F6003B}"/>
                </a:ext>
              </a:extLst>
            </p:cNvPr>
            <p:cNvGrpSpPr/>
            <p:nvPr/>
          </p:nvGrpSpPr>
          <p:grpSpPr>
            <a:xfrm>
              <a:off x="765758" y="5466307"/>
              <a:ext cx="4788158" cy="1116738"/>
              <a:chOff x="765758" y="5466307"/>
              <a:chExt cx="4788158" cy="1116738"/>
            </a:xfrm>
          </p:grpSpPr>
          <p:pic>
            <p:nvPicPr>
              <p:cNvPr id="14" name="Picture 13">
                <a:extLst>
                  <a:ext uri="{FF2B5EF4-FFF2-40B4-BE49-F238E27FC236}">
                    <a16:creationId xmlns:a16="http://schemas.microsoft.com/office/drawing/2014/main" id="{8CA64421-C3DC-B476-811E-595AF7E9D6D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4307" r="69500" b="12867"/>
              <a:stretch/>
            </p:blipFill>
            <p:spPr bwMode="auto">
              <a:xfrm>
                <a:off x="765758" y="5466307"/>
                <a:ext cx="2975891" cy="11167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a:extLst>
                  <a:ext uri="{FF2B5EF4-FFF2-40B4-BE49-F238E27FC236}">
                    <a16:creationId xmlns:a16="http://schemas.microsoft.com/office/drawing/2014/main" id="{70917CC9-D8DD-ED79-373C-088955C6C5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0040" t="15509" r="9266" b="11666"/>
              <a:stretch/>
            </p:blipFill>
            <p:spPr bwMode="auto">
              <a:xfrm>
                <a:off x="3635435" y="5508714"/>
                <a:ext cx="1918481" cy="106110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 name="Picture 15">
            <a:extLst>
              <a:ext uri="{FF2B5EF4-FFF2-40B4-BE49-F238E27FC236}">
                <a16:creationId xmlns:a16="http://schemas.microsoft.com/office/drawing/2014/main" id="{61FD6ACA-CD1E-BD4A-E84E-CF140611142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49500"/>
          <a:stretch/>
        </p:blipFill>
        <p:spPr bwMode="auto">
          <a:xfrm>
            <a:off x="6222689" y="1509698"/>
            <a:ext cx="4563410" cy="11342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7">
            <a:extLst>
              <a:ext uri="{FF2B5EF4-FFF2-40B4-BE49-F238E27FC236}">
                <a16:creationId xmlns:a16="http://schemas.microsoft.com/office/drawing/2014/main" id="{0E0916A7-DD11-F7A9-E2BF-411795BE21B7}"/>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732" r="49500" b="27006"/>
          <a:stretch/>
        </p:blipFill>
        <p:spPr bwMode="auto">
          <a:xfrm>
            <a:off x="6222690" y="2673145"/>
            <a:ext cx="4423650" cy="11665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1">
            <a:extLst>
              <a:ext uri="{FF2B5EF4-FFF2-40B4-BE49-F238E27FC236}">
                <a16:creationId xmlns:a16="http://schemas.microsoft.com/office/drawing/2014/main" id="{78FB592C-F400-B19C-AF6C-40EAFBC0EB38}"/>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0000" r="79617"/>
          <a:stretch/>
        </p:blipFill>
        <p:spPr bwMode="auto">
          <a:xfrm>
            <a:off x="6446937" y="4088854"/>
            <a:ext cx="383278" cy="9926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1">
            <a:extLst>
              <a:ext uri="{FF2B5EF4-FFF2-40B4-BE49-F238E27FC236}">
                <a16:creationId xmlns:a16="http://schemas.microsoft.com/office/drawing/2014/main" id="{CE8BAEEB-E1FA-7760-45D9-231B6F3A6153}"/>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9204" t="18329" r="39290" b="15687"/>
          <a:stretch/>
        </p:blipFill>
        <p:spPr bwMode="auto">
          <a:xfrm>
            <a:off x="8060069" y="3914902"/>
            <a:ext cx="2115160" cy="11911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1">
            <a:extLst>
              <a:ext uri="{FF2B5EF4-FFF2-40B4-BE49-F238E27FC236}">
                <a16:creationId xmlns:a16="http://schemas.microsoft.com/office/drawing/2014/main" id="{66E7FDCE-B23B-BBD0-B5FE-BE1CC421866E}"/>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0472" t="30856" r="70300" b="31393"/>
          <a:stretch/>
        </p:blipFill>
        <p:spPr bwMode="auto">
          <a:xfrm>
            <a:off x="7065582" y="4129603"/>
            <a:ext cx="829740" cy="9126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5090517-0BBF-E584-0B30-A76D80F7C018}"/>
              </a:ext>
            </a:extLst>
          </p:cNvPr>
          <p:cNvSpPr txBox="1"/>
          <p:nvPr/>
        </p:nvSpPr>
        <p:spPr>
          <a:xfrm>
            <a:off x="6116016" y="1262401"/>
            <a:ext cx="2014524"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Home </a:t>
            </a:r>
            <a:r>
              <a:rPr lang="fr-FR" sz="1400" dirty="0" err="1">
                <a:solidFill>
                  <a:schemeClr val="tx2"/>
                </a:solidFill>
                <a:latin typeface="Segoe UI" panose="020B0502040204020203" pitchFamily="34" charset="0"/>
                <a:ea typeface="微软雅黑"/>
                <a:cs typeface="Segoe UI" panose="020B0502040204020203" pitchFamily="34" charset="0"/>
              </a:rPr>
              <a:t>Furnishing</a:t>
            </a:r>
            <a:endParaRPr lang="fr-FR" sz="1400" dirty="0">
              <a:solidFill>
                <a:schemeClr val="tx2"/>
              </a:solidFill>
              <a:latin typeface="Segoe UI" panose="020B0502040204020203" pitchFamily="34" charset="0"/>
              <a:ea typeface="微软雅黑"/>
              <a:cs typeface="Segoe UI" panose="020B0502040204020203" pitchFamily="34" charset="0"/>
            </a:endParaRPr>
          </a:p>
        </p:txBody>
      </p:sp>
      <p:sp>
        <p:nvSpPr>
          <p:cNvPr id="28" name="TextBox 27">
            <a:extLst>
              <a:ext uri="{FF2B5EF4-FFF2-40B4-BE49-F238E27FC236}">
                <a16:creationId xmlns:a16="http://schemas.microsoft.com/office/drawing/2014/main" id="{387185BB-2953-BF9F-2B9A-D9A29922ECA5}"/>
              </a:ext>
            </a:extLst>
          </p:cNvPr>
          <p:cNvSpPr txBox="1"/>
          <p:nvPr/>
        </p:nvSpPr>
        <p:spPr>
          <a:xfrm>
            <a:off x="6118483" y="2509725"/>
            <a:ext cx="2014524" cy="307777"/>
          </a:xfrm>
          <a:prstGeom prst="rect">
            <a:avLst/>
          </a:prstGeom>
        </p:spPr>
        <p:txBody>
          <a:bodyPr wrap="square" rtlCol="0">
            <a:spAutoFit/>
          </a:bodyPr>
          <a:lstStyle/>
          <a:p>
            <a:pPr marL="0" indent="0">
              <a:lnSpc>
                <a:spcPct val="100000"/>
              </a:lnSpc>
              <a:spcBef>
                <a:spcPts val="0"/>
              </a:spcBef>
              <a:buFontTx/>
              <a:buNone/>
            </a:pPr>
            <a:r>
              <a:rPr lang="fr-FR" sz="1400" dirty="0" err="1">
                <a:solidFill>
                  <a:schemeClr val="tx2"/>
                </a:solidFill>
                <a:latin typeface="Segoe UI" panose="020B0502040204020203" pitchFamily="34" charset="0"/>
                <a:ea typeface="微软雅黑"/>
                <a:cs typeface="Segoe UI" panose="020B0502040204020203" pitchFamily="34" charset="0"/>
              </a:rPr>
              <a:t>Kitchen</a:t>
            </a:r>
            <a:r>
              <a:rPr lang="fr-FR" sz="1400" dirty="0">
                <a:solidFill>
                  <a:schemeClr val="tx2"/>
                </a:solidFill>
                <a:latin typeface="Segoe UI" panose="020B0502040204020203" pitchFamily="34" charset="0"/>
                <a:ea typeface="微软雅黑"/>
                <a:cs typeface="Segoe UI" panose="020B0502040204020203" pitchFamily="34" charset="0"/>
              </a:rPr>
              <a:t> &amp; </a:t>
            </a:r>
            <a:r>
              <a:rPr lang="fr-FR" sz="1400" dirty="0" err="1">
                <a:solidFill>
                  <a:schemeClr val="tx2"/>
                </a:solidFill>
                <a:latin typeface="Segoe UI" panose="020B0502040204020203" pitchFamily="34" charset="0"/>
                <a:ea typeface="微软雅黑"/>
                <a:cs typeface="Segoe UI" panose="020B0502040204020203" pitchFamily="34" charset="0"/>
              </a:rPr>
              <a:t>Dining</a:t>
            </a:r>
            <a:endParaRPr lang="fr-FR" sz="1400" dirty="0">
              <a:solidFill>
                <a:schemeClr val="tx2"/>
              </a:solidFill>
              <a:latin typeface="Segoe UI" panose="020B0502040204020203" pitchFamily="34" charset="0"/>
              <a:ea typeface="微软雅黑"/>
              <a:cs typeface="Segoe UI" panose="020B0502040204020203" pitchFamily="34" charset="0"/>
            </a:endParaRPr>
          </a:p>
        </p:txBody>
      </p:sp>
      <p:sp>
        <p:nvSpPr>
          <p:cNvPr id="29" name="TextBox 28">
            <a:extLst>
              <a:ext uri="{FF2B5EF4-FFF2-40B4-BE49-F238E27FC236}">
                <a16:creationId xmlns:a16="http://schemas.microsoft.com/office/drawing/2014/main" id="{69E69645-F982-720C-7A5C-5418E2F21DAD}"/>
              </a:ext>
            </a:extLst>
          </p:cNvPr>
          <p:cNvSpPr txBox="1"/>
          <p:nvPr/>
        </p:nvSpPr>
        <p:spPr>
          <a:xfrm>
            <a:off x="6114125" y="3759322"/>
            <a:ext cx="2014524" cy="307777"/>
          </a:xfrm>
          <a:prstGeom prst="rect">
            <a:avLst/>
          </a:prstGeom>
        </p:spPr>
        <p:txBody>
          <a:bodyPr wrap="square" rtlCol="0">
            <a:spAutoFit/>
          </a:bodyPr>
          <a:lstStyle/>
          <a:p>
            <a:pPr marL="0" indent="0">
              <a:lnSpc>
                <a:spcPct val="100000"/>
              </a:lnSpc>
              <a:spcBef>
                <a:spcPts val="0"/>
              </a:spcBef>
              <a:buFontTx/>
              <a:buNone/>
            </a:pPr>
            <a:r>
              <a:rPr lang="fr-FR" sz="1400" dirty="0">
                <a:solidFill>
                  <a:schemeClr val="tx2"/>
                </a:solidFill>
                <a:latin typeface="Segoe UI" panose="020B0502040204020203" pitchFamily="34" charset="0"/>
                <a:ea typeface="微软雅黑"/>
                <a:cs typeface="Segoe UI" panose="020B0502040204020203" pitchFamily="34" charset="0"/>
              </a:rPr>
              <a:t>Watches</a:t>
            </a:r>
          </a:p>
        </p:txBody>
      </p:sp>
    </p:spTree>
    <p:extLst>
      <p:ext uri="{BB962C8B-B14F-4D97-AF65-F5344CB8AC3E}">
        <p14:creationId xmlns:p14="http://schemas.microsoft.com/office/powerpoint/2010/main" val="375999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C297-0708-9B88-EFA2-BCC73402E20A}"/>
              </a:ext>
            </a:extLst>
          </p:cNvPr>
          <p:cNvSpPr>
            <a:spLocks noGrp="1"/>
          </p:cNvSpPr>
          <p:nvPr>
            <p:ph type="title"/>
          </p:nvPr>
        </p:nvSpPr>
        <p:spPr/>
        <p:txBody>
          <a:bodyPr>
            <a:normAutofit/>
          </a:bodyPr>
          <a:lstStyle/>
          <a:p>
            <a:r>
              <a:rPr lang="fr-FR" dirty="0"/>
              <a:t>CLIP </a:t>
            </a:r>
            <a:r>
              <a:rPr lang="fr-FR" dirty="0" err="1"/>
              <a:t>Zero</a:t>
            </a:r>
            <a:r>
              <a:rPr lang="fr-FR" dirty="0"/>
              <a:t>-Shot : des résultats très proches de </a:t>
            </a:r>
            <a:r>
              <a:rPr lang="fr-FR" dirty="0" err="1"/>
              <a:t>DenseNet</a:t>
            </a:r>
            <a:endParaRPr lang="fr-FR" dirty="0"/>
          </a:p>
        </p:txBody>
      </p:sp>
      <p:sp>
        <p:nvSpPr>
          <p:cNvPr id="3" name="Slide Number Placeholder 2">
            <a:extLst>
              <a:ext uri="{FF2B5EF4-FFF2-40B4-BE49-F238E27FC236}">
                <a16:creationId xmlns:a16="http://schemas.microsoft.com/office/drawing/2014/main" id="{09366FE0-2576-25EE-79A8-210DFA855411}"/>
              </a:ext>
            </a:extLst>
          </p:cNvPr>
          <p:cNvSpPr>
            <a:spLocks noGrp="1"/>
          </p:cNvSpPr>
          <p:nvPr>
            <p:ph type="sldNum" sz="quarter" idx="12"/>
          </p:nvPr>
        </p:nvSpPr>
        <p:spPr/>
        <p:txBody>
          <a:bodyPr/>
          <a:lstStyle/>
          <a:p>
            <a:pPr rtl="0"/>
            <a:fld id="{03DC2DEF-D2FE-4B45-ABA4-9F153FD1C98A}" type="slidenum">
              <a:rPr lang="fr-FR" noProof="0" smtClean="0"/>
              <a:t>16</a:t>
            </a:fld>
            <a:endParaRPr lang="fr-FR" noProof="0"/>
          </a:p>
        </p:txBody>
      </p:sp>
      <p:sp>
        <p:nvSpPr>
          <p:cNvPr id="12" name="Rectangle 11">
            <a:extLst>
              <a:ext uri="{FF2B5EF4-FFF2-40B4-BE49-F238E27FC236}">
                <a16:creationId xmlns:a16="http://schemas.microsoft.com/office/drawing/2014/main" id="{8B6A95EE-A57E-DEFF-254E-57808572192C}"/>
              </a:ext>
            </a:extLst>
          </p:cNvPr>
          <p:cNvSpPr/>
          <p:nvPr/>
        </p:nvSpPr>
        <p:spPr>
          <a:xfrm>
            <a:off x="381000" y="1225515"/>
            <a:ext cx="5522913" cy="83784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DenseNet201 avec Data Augmentation</a:t>
            </a:r>
          </a:p>
        </p:txBody>
      </p:sp>
      <p:sp>
        <p:nvSpPr>
          <p:cNvPr id="14" name="Rectangle 13">
            <a:extLst>
              <a:ext uri="{FF2B5EF4-FFF2-40B4-BE49-F238E27FC236}">
                <a16:creationId xmlns:a16="http://schemas.microsoft.com/office/drawing/2014/main" id="{1533DEF6-D9BA-3F7D-704C-A731D8B6FF06}"/>
              </a:ext>
            </a:extLst>
          </p:cNvPr>
          <p:cNvSpPr/>
          <p:nvPr/>
        </p:nvSpPr>
        <p:spPr>
          <a:xfrm>
            <a:off x="6396038" y="1225515"/>
            <a:ext cx="5522913" cy="837842"/>
          </a:xfrm>
          <a:prstGeom prst="rect">
            <a:avLst/>
          </a:prstGeom>
          <a:solidFill>
            <a:schemeClr val="accent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CLIP avec description des catégories</a:t>
            </a:r>
          </a:p>
        </p:txBody>
      </p:sp>
      <p:pic>
        <p:nvPicPr>
          <p:cNvPr id="7" name="Picture 2">
            <a:extLst>
              <a:ext uri="{FF2B5EF4-FFF2-40B4-BE49-F238E27FC236}">
                <a16:creationId xmlns:a16="http://schemas.microsoft.com/office/drawing/2014/main" id="{2715A3D2-C2BC-F889-7AFA-8C6AD5CE4F0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223" y="2063357"/>
            <a:ext cx="5525255" cy="47946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24DBC4-9CF8-DB5B-D852-3CC2D1F313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9705" y="2063357"/>
            <a:ext cx="5524938" cy="479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42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AE8599-26DA-9F04-5E9E-C4D999767CD3}"/>
              </a:ext>
            </a:extLst>
          </p:cNvPr>
          <p:cNvPicPr>
            <a:picLocks noChangeAspect="1"/>
          </p:cNvPicPr>
          <p:nvPr/>
        </p:nvPicPr>
        <p:blipFill>
          <a:blip r:embed="rId2"/>
          <a:stretch>
            <a:fillRect/>
          </a:stretch>
        </p:blipFill>
        <p:spPr>
          <a:xfrm>
            <a:off x="436880" y="1394522"/>
            <a:ext cx="11612880" cy="1956403"/>
          </a:xfrm>
          <a:prstGeom prst="rect">
            <a:avLst/>
          </a:prstGeom>
        </p:spPr>
      </p:pic>
      <p:pic>
        <p:nvPicPr>
          <p:cNvPr id="10" name="Picture 9">
            <a:extLst>
              <a:ext uri="{FF2B5EF4-FFF2-40B4-BE49-F238E27FC236}">
                <a16:creationId xmlns:a16="http://schemas.microsoft.com/office/drawing/2014/main" id="{4FF9E23B-4252-DBE2-899D-0C2117124597}"/>
              </a:ext>
            </a:extLst>
          </p:cNvPr>
          <p:cNvPicPr>
            <a:picLocks noChangeAspect="1"/>
          </p:cNvPicPr>
          <p:nvPr/>
        </p:nvPicPr>
        <p:blipFill>
          <a:blip r:embed="rId3"/>
          <a:stretch>
            <a:fillRect/>
          </a:stretch>
        </p:blipFill>
        <p:spPr>
          <a:xfrm>
            <a:off x="436880" y="3507076"/>
            <a:ext cx="11612880" cy="1972196"/>
          </a:xfrm>
          <a:prstGeom prst="rect">
            <a:avLst/>
          </a:prstGeom>
        </p:spPr>
      </p:pic>
    </p:spTree>
    <p:extLst>
      <p:ext uri="{BB962C8B-B14F-4D97-AF65-F5344CB8AC3E}">
        <p14:creationId xmlns:p14="http://schemas.microsoft.com/office/powerpoint/2010/main" val="145224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fr-FR" dirty="0"/>
              <a:t>Sommaire</a:t>
            </a:r>
          </a:p>
        </p:txBody>
      </p:sp>
      <p:sp>
        <p:nvSpPr>
          <p:cNvPr id="11" name="Espace réservé du texte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fr-FR" dirty="0"/>
              <a:t>Contexte</a:t>
            </a:r>
          </a:p>
        </p:txBody>
      </p:sp>
      <p:sp>
        <p:nvSpPr>
          <p:cNvPr id="2" name="Espace réservé du numéro de diapositive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fr-FR" smtClean="0"/>
              <a:t>2</a:t>
            </a:fld>
            <a:endParaRPr lang="fr-FR"/>
          </a:p>
        </p:txBody>
      </p:sp>
      <p:sp>
        <p:nvSpPr>
          <p:cNvPr id="4" name="Picture Placeholder 3">
            <a:extLst>
              <a:ext uri="{FF2B5EF4-FFF2-40B4-BE49-F238E27FC236}">
                <a16:creationId xmlns:a16="http://schemas.microsoft.com/office/drawing/2014/main" id="{60E7B393-AD3D-47C6-0484-CAA95EBDB372}"/>
              </a:ext>
            </a:extLst>
          </p:cNvPr>
          <p:cNvSpPr>
            <a:spLocks noGrp="1"/>
          </p:cNvSpPr>
          <p:nvPr>
            <p:ph type="pic" sz="quarter" idx="13"/>
          </p:nvPr>
        </p:nvSpPr>
        <p:spPr/>
      </p:sp>
      <p:sp>
        <p:nvSpPr>
          <p:cNvPr id="7" name="Text Placeholder 6">
            <a:extLst>
              <a:ext uri="{FF2B5EF4-FFF2-40B4-BE49-F238E27FC236}">
                <a16:creationId xmlns:a16="http://schemas.microsoft.com/office/drawing/2014/main" id="{765E5CA4-940C-1791-C497-A5BBD8E5F8C1}"/>
              </a:ext>
            </a:extLst>
          </p:cNvPr>
          <p:cNvSpPr>
            <a:spLocks noGrp="1"/>
          </p:cNvSpPr>
          <p:nvPr>
            <p:ph type="body" sz="quarter" idx="19"/>
          </p:nvPr>
        </p:nvSpPr>
        <p:spPr/>
        <p:txBody>
          <a:bodyPr/>
          <a:lstStyle/>
          <a:p>
            <a:endParaRPr lang="fr-FR"/>
          </a:p>
        </p:txBody>
      </p:sp>
      <p:sp>
        <p:nvSpPr>
          <p:cNvPr id="10" name="Picture Placeholder 9">
            <a:extLst>
              <a:ext uri="{FF2B5EF4-FFF2-40B4-BE49-F238E27FC236}">
                <a16:creationId xmlns:a16="http://schemas.microsoft.com/office/drawing/2014/main" id="{16DE1AA9-25A9-BDA7-16A1-0405CD4153DC}"/>
              </a:ext>
            </a:extLst>
          </p:cNvPr>
          <p:cNvSpPr>
            <a:spLocks noGrp="1"/>
          </p:cNvSpPr>
          <p:nvPr>
            <p:ph type="pic" sz="quarter" idx="14"/>
          </p:nvPr>
        </p:nvSpPr>
        <p:spPr/>
      </p:sp>
      <p:sp>
        <p:nvSpPr>
          <p:cNvPr id="16" name="Picture Placeholder 15">
            <a:extLst>
              <a:ext uri="{FF2B5EF4-FFF2-40B4-BE49-F238E27FC236}">
                <a16:creationId xmlns:a16="http://schemas.microsoft.com/office/drawing/2014/main" id="{C64818B1-05D5-E2D8-95E9-922DCA03529C}"/>
              </a:ext>
            </a:extLst>
          </p:cNvPr>
          <p:cNvSpPr>
            <a:spLocks noGrp="1"/>
          </p:cNvSpPr>
          <p:nvPr>
            <p:ph type="pic" sz="quarter" idx="15"/>
          </p:nvPr>
        </p:nvSpPr>
        <p:spPr/>
      </p:sp>
      <p:sp>
        <p:nvSpPr>
          <p:cNvPr id="18" name="Text Placeholder 17">
            <a:extLst>
              <a:ext uri="{FF2B5EF4-FFF2-40B4-BE49-F238E27FC236}">
                <a16:creationId xmlns:a16="http://schemas.microsoft.com/office/drawing/2014/main" id="{81CE8278-C3BA-CDE8-4317-1E9FAEEFAAC1}"/>
              </a:ext>
            </a:extLst>
          </p:cNvPr>
          <p:cNvSpPr>
            <a:spLocks noGrp="1"/>
          </p:cNvSpPr>
          <p:nvPr>
            <p:ph type="body" sz="quarter" idx="20"/>
          </p:nvPr>
        </p:nvSpPr>
        <p:spPr/>
        <p:txBody>
          <a:bodyPr/>
          <a:lstStyle/>
          <a:p>
            <a:r>
              <a:rPr lang="fr-FR" dirty="0"/>
              <a:t>Veille technique</a:t>
            </a:r>
          </a:p>
        </p:txBody>
      </p:sp>
      <p:sp>
        <p:nvSpPr>
          <p:cNvPr id="21" name="Picture Placeholder 20">
            <a:extLst>
              <a:ext uri="{FF2B5EF4-FFF2-40B4-BE49-F238E27FC236}">
                <a16:creationId xmlns:a16="http://schemas.microsoft.com/office/drawing/2014/main" id="{24E53FD4-77AB-CD92-6CEE-76997634F1B2}"/>
              </a:ext>
            </a:extLst>
          </p:cNvPr>
          <p:cNvSpPr>
            <a:spLocks noGrp="1"/>
          </p:cNvSpPr>
          <p:nvPr>
            <p:ph type="pic" sz="quarter" idx="17"/>
          </p:nvPr>
        </p:nvSpPr>
        <p:spPr/>
      </p:sp>
      <p:sp>
        <p:nvSpPr>
          <p:cNvPr id="23" name="Text Placeholder 22">
            <a:extLst>
              <a:ext uri="{FF2B5EF4-FFF2-40B4-BE49-F238E27FC236}">
                <a16:creationId xmlns:a16="http://schemas.microsoft.com/office/drawing/2014/main" id="{2658D29A-3FF5-C6E1-A92C-CA75D2CB1D44}"/>
              </a:ext>
            </a:extLst>
          </p:cNvPr>
          <p:cNvSpPr>
            <a:spLocks noGrp="1"/>
          </p:cNvSpPr>
          <p:nvPr>
            <p:ph type="body" sz="quarter" idx="21"/>
          </p:nvPr>
        </p:nvSpPr>
        <p:spPr/>
        <p:txBody>
          <a:bodyPr/>
          <a:lstStyle/>
          <a:p>
            <a:r>
              <a:rPr lang="fr-FR" dirty="0"/>
              <a:t>Conclusion de la veille technique</a:t>
            </a:r>
          </a:p>
        </p:txBody>
      </p:sp>
    </p:spTree>
    <p:extLst>
      <p:ext uri="{BB962C8B-B14F-4D97-AF65-F5344CB8AC3E}">
        <p14:creationId xmlns:p14="http://schemas.microsoft.com/office/powerpoint/2010/main" val="139719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468B-2B39-733F-CFC4-4B2FF6D471CF}"/>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4AE598C1-4B2E-4859-E70C-A2775327D4BC}"/>
              </a:ext>
            </a:extLst>
          </p:cNvPr>
          <p:cNvSpPr>
            <a:spLocks noGrp="1"/>
          </p:cNvSpPr>
          <p:nvPr>
            <p:ph idx="1"/>
          </p:nvPr>
        </p:nvSpPr>
        <p:spPr/>
        <p:txBody>
          <a:bodyPr/>
          <a:lstStyle/>
          <a:p>
            <a:endParaRPr lang="fr-FR"/>
          </a:p>
        </p:txBody>
      </p:sp>
      <p:sp>
        <p:nvSpPr>
          <p:cNvPr id="4" name="Slide Number Placeholder 3">
            <a:extLst>
              <a:ext uri="{FF2B5EF4-FFF2-40B4-BE49-F238E27FC236}">
                <a16:creationId xmlns:a16="http://schemas.microsoft.com/office/drawing/2014/main" id="{04AC77A2-3E7D-DC49-3619-D1B2FFFC6E00}"/>
              </a:ext>
            </a:extLst>
          </p:cNvPr>
          <p:cNvSpPr>
            <a:spLocks noGrp="1"/>
          </p:cNvSpPr>
          <p:nvPr>
            <p:ph type="sldNum" sz="quarter" idx="12"/>
          </p:nvPr>
        </p:nvSpPr>
        <p:spPr/>
        <p:txBody>
          <a:bodyPr/>
          <a:lstStyle/>
          <a:p>
            <a:pPr rtl="0"/>
            <a:fld id="{03DC2DEF-D2FE-4B45-ABA4-9F153FD1C98A}" type="slidenum">
              <a:rPr lang="fr-FR" noProof="0" smtClean="0"/>
              <a:t>3</a:t>
            </a:fld>
            <a:endParaRPr lang="fr-FR" noProof="0"/>
          </a:p>
        </p:txBody>
      </p:sp>
      <p:sp>
        <p:nvSpPr>
          <p:cNvPr id="5" name="Picture Placeholder 4">
            <a:extLst>
              <a:ext uri="{FF2B5EF4-FFF2-40B4-BE49-F238E27FC236}">
                <a16:creationId xmlns:a16="http://schemas.microsoft.com/office/drawing/2014/main" id="{55BA0CBB-D40F-1F9B-2CD7-DBD5107A57EB}"/>
              </a:ext>
            </a:extLst>
          </p:cNvPr>
          <p:cNvSpPr>
            <a:spLocks noGrp="1"/>
          </p:cNvSpPr>
          <p:nvPr>
            <p:ph type="pic" sz="quarter" idx="13"/>
          </p:nvPr>
        </p:nvSpPr>
        <p:spPr/>
      </p:sp>
    </p:spTree>
    <p:extLst>
      <p:ext uri="{BB962C8B-B14F-4D97-AF65-F5344CB8AC3E}">
        <p14:creationId xmlns:p14="http://schemas.microsoft.com/office/powerpoint/2010/main" val="34654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02FB1-C9F7-A7B6-2CDC-FE633C53F685}"/>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1CDD2A3-E288-58FC-645A-1F065EA200CD}"/>
              </a:ext>
            </a:extLst>
          </p:cNvPr>
          <p:cNvSpPr/>
          <p:nvPr/>
        </p:nvSpPr>
        <p:spPr>
          <a:xfrm>
            <a:off x="573429" y="5108671"/>
            <a:ext cx="11108789" cy="1319781"/>
          </a:xfrm>
          <a:prstGeom prst="rect">
            <a:avLst/>
          </a:prstGeom>
          <a:solidFill>
            <a:srgbClr val="BEBED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86242296-9FB7-DBA6-4F0C-048E48BBB888}"/>
              </a:ext>
            </a:extLst>
          </p:cNvPr>
          <p:cNvSpPr/>
          <p:nvPr/>
        </p:nvSpPr>
        <p:spPr>
          <a:xfrm>
            <a:off x="570271" y="3793524"/>
            <a:ext cx="11108789" cy="1319781"/>
          </a:xfrm>
          <a:prstGeom prst="rect">
            <a:avLst/>
          </a:prstGeom>
          <a:solidFill>
            <a:srgbClr val="C8EFF7">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1058AB6-01B1-69C4-9102-9994CC38827F}"/>
              </a:ext>
            </a:extLst>
          </p:cNvPr>
          <p:cNvSpPr>
            <a:spLocks noGrp="1"/>
          </p:cNvSpPr>
          <p:nvPr>
            <p:ph type="title"/>
          </p:nvPr>
        </p:nvSpPr>
        <p:spPr/>
        <p:txBody>
          <a:bodyPr/>
          <a:lstStyle/>
          <a:p>
            <a:endParaRPr lang="fr-FR"/>
          </a:p>
        </p:txBody>
      </p:sp>
      <p:sp>
        <p:nvSpPr>
          <p:cNvPr id="4" name="Slide Number Placeholder 3">
            <a:extLst>
              <a:ext uri="{FF2B5EF4-FFF2-40B4-BE49-F238E27FC236}">
                <a16:creationId xmlns:a16="http://schemas.microsoft.com/office/drawing/2014/main" id="{74EB7FA7-89D4-F732-F5F9-5FC152E970D2}"/>
              </a:ext>
            </a:extLst>
          </p:cNvPr>
          <p:cNvSpPr>
            <a:spLocks noGrp="1"/>
          </p:cNvSpPr>
          <p:nvPr>
            <p:ph type="sldNum" sz="quarter" idx="12"/>
          </p:nvPr>
        </p:nvSpPr>
        <p:spPr/>
        <p:txBody>
          <a:bodyPr/>
          <a:lstStyle/>
          <a:p>
            <a:pPr rtl="0"/>
            <a:fld id="{03DC2DEF-D2FE-4B45-ABA4-9F153FD1C98A}" type="slidenum">
              <a:rPr lang="fr-FR" noProof="0" smtClean="0"/>
              <a:t>4</a:t>
            </a:fld>
            <a:endParaRPr lang="fr-FR" noProof="0"/>
          </a:p>
        </p:txBody>
      </p:sp>
      <p:pic>
        <p:nvPicPr>
          <p:cNvPr id="3" name="Picture 2">
            <a:extLst>
              <a:ext uri="{FF2B5EF4-FFF2-40B4-BE49-F238E27FC236}">
                <a16:creationId xmlns:a16="http://schemas.microsoft.com/office/drawing/2014/main" id="{24B7283F-4801-FD7B-DD1F-C3A08D21FD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5787" y="4649327"/>
            <a:ext cx="1225242" cy="225332"/>
          </a:xfrm>
          <a:prstGeom prst="rect">
            <a:avLst/>
          </a:prstGeom>
        </p:spPr>
      </p:pic>
      <p:pic>
        <p:nvPicPr>
          <p:cNvPr id="5" name="Picture 8" descr="Docker Logo : histoire, signification de l'emblème">
            <a:extLst>
              <a:ext uri="{FF2B5EF4-FFF2-40B4-BE49-F238E27FC236}">
                <a16:creationId xmlns:a16="http://schemas.microsoft.com/office/drawing/2014/main" id="{200B498C-8C60-E0CD-F67E-04DD38A9ABB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1471" y="4737354"/>
            <a:ext cx="1574423" cy="8856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AWS • ACKnowledge">
            <a:extLst>
              <a:ext uri="{FF2B5EF4-FFF2-40B4-BE49-F238E27FC236}">
                <a16:creationId xmlns:a16="http://schemas.microsoft.com/office/drawing/2014/main" id="{F49E43D9-8EB7-4F2D-E888-1DEEB70A78B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87262" y="3578377"/>
            <a:ext cx="1781175" cy="16859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6401D1C-F57E-6265-A24E-0646BC60C28F}"/>
              </a:ext>
            </a:extLst>
          </p:cNvPr>
          <p:cNvGrpSpPr/>
          <p:nvPr/>
        </p:nvGrpSpPr>
        <p:grpSpPr>
          <a:xfrm>
            <a:off x="5963921" y="1818105"/>
            <a:ext cx="1414233" cy="1165959"/>
            <a:chOff x="6574708" y="1711228"/>
            <a:chExt cx="1414233" cy="1165959"/>
          </a:xfrm>
        </p:grpSpPr>
        <p:pic>
          <p:nvPicPr>
            <p:cNvPr id="13" name="Picture 16" descr="Githubactions Vector SVG Icon - SVG Repo">
              <a:extLst>
                <a:ext uri="{FF2B5EF4-FFF2-40B4-BE49-F238E27FC236}">
                  <a16:creationId xmlns:a16="http://schemas.microsoft.com/office/drawing/2014/main" id="{42A23643-34A5-5716-20F4-2147DAA218DA}"/>
                </a:ext>
              </a:extLst>
            </p:cNvPr>
            <p:cNvPicPr>
              <a:picLocks noChangeAspect="1" noChangeArrowheads="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3469" y="1711228"/>
              <a:ext cx="814764" cy="8147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C5679F-24FA-42A8-9DBF-E6206FA814CA}"/>
                </a:ext>
              </a:extLst>
            </p:cNvPr>
            <p:cNvSpPr txBox="1"/>
            <p:nvPr/>
          </p:nvSpPr>
          <p:spPr>
            <a:xfrm>
              <a:off x="6574708" y="2569410"/>
              <a:ext cx="1414233" cy="307777"/>
            </a:xfrm>
            <a:prstGeom prst="rect">
              <a:avLst/>
            </a:prstGeom>
            <a:noFill/>
          </p:spPr>
          <p:txBody>
            <a:bodyPr wrap="square" rtlCol="0">
              <a:spAutoFit/>
            </a:bodyPr>
            <a:lstStyle/>
            <a:p>
              <a:r>
                <a:rPr lang="fr-FR" sz="1400" dirty="0">
                  <a:solidFill>
                    <a:schemeClr val="accent3"/>
                  </a:solidFill>
                </a:rPr>
                <a:t>GitHub Actions</a:t>
              </a:r>
            </a:p>
          </p:txBody>
        </p:sp>
      </p:grpSp>
      <p:pic>
        <p:nvPicPr>
          <p:cNvPr id="15" name="Graphic 14" descr="Syncing cloud">
            <a:extLst>
              <a:ext uri="{FF2B5EF4-FFF2-40B4-BE49-F238E27FC236}">
                <a16:creationId xmlns:a16="http://schemas.microsoft.com/office/drawing/2014/main" id="{3C04FF15-5213-B2FA-942C-0E5128C7E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7685" y="1728795"/>
            <a:ext cx="1320747" cy="1320747"/>
          </a:xfrm>
          <a:prstGeom prst="rect">
            <a:avLst/>
          </a:prstGeom>
        </p:spPr>
      </p:pic>
      <p:pic>
        <p:nvPicPr>
          <p:cNvPr id="16" name="Picture 18" descr="Unit and Integration testing with Pytest | GGDX Software Solutions">
            <a:extLst>
              <a:ext uri="{FF2B5EF4-FFF2-40B4-BE49-F238E27FC236}">
                <a16:creationId xmlns:a16="http://schemas.microsoft.com/office/drawing/2014/main" id="{8C19486B-2E8D-31FF-8E0A-4DBA99BE8D87}"/>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2209" t="19760" r="31511" b="17939"/>
          <a:stretch/>
        </p:blipFill>
        <p:spPr bwMode="auto">
          <a:xfrm>
            <a:off x="5672349" y="3915491"/>
            <a:ext cx="998689" cy="10325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1EFD27C-54CA-19D5-26B1-C6F856859876}"/>
              </a:ext>
            </a:extLst>
          </p:cNvPr>
          <p:cNvPicPr>
            <a:picLocks noChangeAspect="1"/>
          </p:cNvPicPr>
          <p:nvPr/>
        </p:nvPicPr>
        <p:blipFill>
          <a:blip r:embed="rId10">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98240" y="2083574"/>
            <a:ext cx="1094167" cy="1094167"/>
          </a:xfrm>
          <a:prstGeom prst="rect">
            <a:avLst/>
          </a:prstGeom>
        </p:spPr>
      </p:pic>
      <p:pic>
        <p:nvPicPr>
          <p:cNvPr id="18" name="Picture 4" descr="Amazon EC2 : Server Virtuel Flexible et Puissant">
            <a:extLst>
              <a:ext uri="{FF2B5EF4-FFF2-40B4-BE49-F238E27FC236}">
                <a16:creationId xmlns:a16="http://schemas.microsoft.com/office/drawing/2014/main" id="{66E4BAB4-C3B2-FDC4-5E79-C3284A58125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32206" t="9134" r="28710"/>
          <a:stretch/>
        </p:blipFill>
        <p:spPr bwMode="auto">
          <a:xfrm>
            <a:off x="8897844" y="4970012"/>
            <a:ext cx="1116845" cy="14540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Diagram 18">
            <a:extLst>
              <a:ext uri="{FF2B5EF4-FFF2-40B4-BE49-F238E27FC236}">
                <a16:creationId xmlns:a16="http://schemas.microsoft.com/office/drawing/2014/main" id="{72B0ED8D-3AAD-72CD-E029-6AD0BD59F980}"/>
              </a:ext>
            </a:extLst>
          </p:cNvPr>
          <p:cNvGraphicFramePr/>
          <p:nvPr>
            <p:extLst>
              <p:ext uri="{D42A27DB-BD31-4B8C-83A1-F6EECF244321}">
                <p14:modId xmlns:p14="http://schemas.microsoft.com/office/powerpoint/2010/main" val="1013693006"/>
              </p:ext>
            </p:extLst>
          </p:nvPr>
        </p:nvGraphicFramePr>
        <p:xfrm>
          <a:off x="570271" y="2399588"/>
          <a:ext cx="11425084" cy="19846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0" name="Picture 6">
            <a:extLst>
              <a:ext uri="{FF2B5EF4-FFF2-40B4-BE49-F238E27FC236}">
                <a16:creationId xmlns:a16="http://schemas.microsoft.com/office/drawing/2014/main" id="{8635131B-10E4-9994-A2C2-42250A26C3C9}"/>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804" y="3943671"/>
            <a:ext cx="512526" cy="5628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README.md · main · Developer Advocacy at GitLab / unmaintained / Check Docker  Hub Limit · GitLab">
            <a:extLst>
              <a:ext uri="{FF2B5EF4-FFF2-40B4-BE49-F238E27FC236}">
                <a16:creationId xmlns:a16="http://schemas.microsoft.com/office/drawing/2014/main" id="{C6FE594B-6186-F8CA-2A35-8A704E31410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2260" y="4568685"/>
            <a:ext cx="1305145" cy="1040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GitHub Logo : histoire, signification de l'emblème">
            <a:extLst>
              <a:ext uri="{FF2B5EF4-FFF2-40B4-BE49-F238E27FC236}">
                <a16:creationId xmlns:a16="http://schemas.microsoft.com/office/drawing/2014/main" id="{FFDFB541-ACB9-069F-49C3-93882FCCF662}"/>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8619" y="4563967"/>
            <a:ext cx="814764" cy="760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treamlit • A faster way to build and share data apps">
            <a:extLst>
              <a:ext uri="{FF2B5EF4-FFF2-40B4-BE49-F238E27FC236}">
                <a16:creationId xmlns:a16="http://schemas.microsoft.com/office/drawing/2014/main" id="{B046BB30-73AC-BAE2-4298-A554F65AB5F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746" y="5273949"/>
            <a:ext cx="1294576" cy="7573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Optimize Your AWS S3 Performance. AWS S3 provides a great performance. It…  | by Sakshi Khandelwal | AWS in Plain English">
            <a:extLst>
              <a:ext uri="{FF2B5EF4-FFF2-40B4-BE49-F238E27FC236}">
                <a16:creationId xmlns:a16="http://schemas.microsoft.com/office/drawing/2014/main" id="{C4CCEE05-5B2B-731A-0324-C7F1639D7B7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3687" t="10000" r="32149" b="11441"/>
          <a:stretch/>
        </p:blipFill>
        <p:spPr bwMode="auto">
          <a:xfrm>
            <a:off x="9323478" y="627611"/>
            <a:ext cx="914400" cy="13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atabase">
            <a:extLst>
              <a:ext uri="{FF2B5EF4-FFF2-40B4-BE49-F238E27FC236}">
                <a16:creationId xmlns:a16="http://schemas.microsoft.com/office/drawing/2014/main" id="{4F1D5522-2063-FA8A-13C2-76D5142968D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07871" y="696620"/>
            <a:ext cx="914400" cy="914400"/>
          </a:xfrm>
          <a:prstGeom prst="rect">
            <a:avLst/>
          </a:prstGeom>
        </p:spPr>
      </p:pic>
      <p:cxnSp>
        <p:nvCxnSpPr>
          <p:cNvPr id="29" name="Straight Connector 28">
            <a:extLst>
              <a:ext uri="{FF2B5EF4-FFF2-40B4-BE49-F238E27FC236}">
                <a16:creationId xmlns:a16="http://schemas.microsoft.com/office/drawing/2014/main" id="{FF8C2685-4604-B11F-5D90-4FB2E4E7B915}"/>
              </a:ext>
            </a:extLst>
          </p:cNvPr>
          <p:cNvCxnSpPr/>
          <p:nvPr/>
        </p:nvCxnSpPr>
        <p:spPr>
          <a:xfrm>
            <a:off x="3696287" y="3793524"/>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190FF2-BCC7-13E9-BFD2-1BB269819FF0}"/>
              </a:ext>
            </a:extLst>
          </p:cNvPr>
          <p:cNvCxnSpPr/>
          <p:nvPr/>
        </p:nvCxnSpPr>
        <p:spPr>
          <a:xfrm>
            <a:off x="5322930" y="3783600"/>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E08AE2-5E88-0C72-8BBD-3789443240FD}"/>
              </a:ext>
            </a:extLst>
          </p:cNvPr>
          <p:cNvCxnSpPr/>
          <p:nvPr/>
        </p:nvCxnSpPr>
        <p:spPr>
          <a:xfrm>
            <a:off x="6933889" y="3803794"/>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A2196C4-6851-821F-D106-D87D17FF7C3A}"/>
              </a:ext>
            </a:extLst>
          </p:cNvPr>
          <p:cNvCxnSpPr/>
          <p:nvPr/>
        </p:nvCxnSpPr>
        <p:spPr>
          <a:xfrm>
            <a:off x="8550959" y="3793524"/>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02F108-64ED-F8E2-0682-8124C0910F6E}"/>
              </a:ext>
            </a:extLst>
          </p:cNvPr>
          <p:cNvCxnSpPr/>
          <p:nvPr/>
        </p:nvCxnSpPr>
        <p:spPr>
          <a:xfrm>
            <a:off x="10154207" y="3803794"/>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4A5A5E-648A-7BD1-1BF5-2F11F9FC499B}"/>
              </a:ext>
            </a:extLst>
          </p:cNvPr>
          <p:cNvCxnSpPr/>
          <p:nvPr/>
        </p:nvCxnSpPr>
        <p:spPr>
          <a:xfrm>
            <a:off x="2104454" y="3803794"/>
            <a:ext cx="0" cy="2630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Arrow: Right 34">
            <a:extLst>
              <a:ext uri="{FF2B5EF4-FFF2-40B4-BE49-F238E27FC236}">
                <a16:creationId xmlns:a16="http://schemas.microsoft.com/office/drawing/2014/main" id="{B8B95DF5-2E23-6139-33BC-E1E2A0D62381}"/>
              </a:ext>
            </a:extLst>
          </p:cNvPr>
          <p:cNvSpPr/>
          <p:nvPr/>
        </p:nvSpPr>
        <p:spPr>
          <a:xfrm>
            <a:off x="8468868" y="1057732"/>
            <a:ext cx="634950" cy="2398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0094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fr-FR" dirty="0"/>
              <a:t>Veille technique</a:t>
            </a:r>
          </a:p>
        </p:txBody>
      </p:sp>
      <p:sp>
        <p:nvSpPr>
          <p:cNvPr id="7" name="Espace réservé du contenu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fr-FR" dirty="0"/>
              <a:t>CLIP (</a:t>
            </a:r>
            <a:r>
              <a:rPr lang="fr-FR" dirty="0" err="1"/>
              <a:t>Constrative</a:t>
            </a:r>
            <a:r>
              <a:rPr lang="fr-FR" dirty="0"/>
              <a:t> </a:t>
            </a:r>
            <a:r>
              <a:rPr lang="fr-FR" dirty="0" err="1"/>
              <a:t>Language</a:t>
            </a:r>
            <a:r>
              <a:rPr lang="fr-FR" dirty="0"/>
              <a:t>-Image Pre-training)</a:t>
            </a:r>
          </a:p>
        </p:txBody>
      </p:sp>
      <p:sp>
        <p:nvSpPr>
          <p:cNvPr id="4" name="Espace réservé du numéro de diapositive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fr-FR" smtClean="0"/>
              <a:t>5</a:t>
            </a:fld>
            <a:endParaRPr lang="fr-FR"/>
          </a:p>
        </p:txBody>
      </p:sp>
      <p:pic>
        <p:nvPicPr>
          <p:cNvPr id="8" name="Picture Placeholder 7">
            <a:extLst>
              <a:ext uri="{FF2B5EF4-FFF2-40B4-BE49-F238E27FC236}">
                <a16:creationId xmlns:a16="http://schemas.microsoft.com/office/drawing/2014/main" id="{87A02C08-879B-B0F4-172E-B9D93D74CC2B}"/>
              </a:ext>
            </a:extLst>
          </p:cNvPr>
          <p:cNvPicPr>
            <a:picLocks noGrp="1" noChangeAspect="1"/>
          </p:cNvPicPr>
          <p:nvPr>
            <p:ph type="pic" sz="quarter" idx="13"/>
          </p:nvPr>
        </p:nvPicPr>
        <p:blipFill>
          <a:blip r:embed="rId3"/>
          <a:srcRect t="1560" b="1560"/>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F6F9-3F2F-2EC2-97D9-4C960A6FE7C1}"/>
              </a:ext>
            </a:extLst>
          </p:cNvPr>
          <p:cNvSpPr>
            <a:spLocks noGrp="1"/>
          </p:cNvSpPr>
          <p:nvPr>
            <p:ph type="title"/>
          </p:nvPr>
        </p:nvSpPr>
        <p:spPr/>
        <p:txBody>
          <a:bodyPr>
            <a:normAutofit/>
          </a:bodyPr>
          <a:lstStyle/>
          <a:p>
            <a:r>
              <a:rPr lang="fr-FR" sz="3600" dirty="0">
                <a:latin typeface="Segoe UI Black" panose="020B0A02040204020203" pitchFamily="34" charset="0"/>
                <a:ea typeface="Segoe UI Black" panose="020B0A02040204020203" pitchFamily="34" charset="0"/>
              </a:rPr>
              <a:t>Jeu de données biens de consommation</a:t>
            </a:r>
            <a:endParaRPr lang="fr-FR" dirty="0"/>
          </a:p>
        </p:txBody>
      </p:sp>
      <p:sp>
        <p:nvSpPr>
          <p:cNvPr id="4" name="Slide Number Placeholder 3">
            <a:extLst>
              <a:ext uri="{FF2B5EF4-FFF2-40B4-BE49-F238E27FC236}">
                <a16:creationId xmlns:a16="http://schemas.microsoft.com/office/drawing/2014/main" id="{402B7A7D-1CCD-9D40-3002-1D10F9654775}"/>
              </a:ext>
            </a:extLst>
          </p:cNvPr>
          <p:cNvSpPr>
            <a:spLocks noGrp="1"/>
          </p:cNvSpPr>
          <p:nvPr>
            <p:ph type="sldNum" sz="quarter" idx="12"/>
          </p:nvPr>
        </p:nvSpPr>
        <p:spPr/>
        <p:txBody>
          <a:bodyPr/>
          <a:lstStyle/>
          <a:p>
            <a:pPr rtl="0"/>
            <a:fld id="{03DC2DEF-D2FE-4B45-ABA4-9F153FD1C98A}" type="slidenum">
              <a:rPr lang="fr-FR" noProof="0" smtClean="0"/>
              <a:t>6</a:t>
            </a:fld>
            <a:endParaRPr lang="fr-FR" noProof="0"/>
          </a:p>
        </p:txBody>
      </p:sp>
      <p:pic>
        <p:nvPicPr>
          <p:cNvPr id="6" name="Graphic 5" descr="Database">
            <a:extLst>
              <a:ext uri="{FF2B5EF4-FFF2-40B4-BE49-F238E27FC236}">
                <a16:creationId xmlns:a16="http://schemas.microsoft.com/office/drawing/2014/main" id="{B52908CD-FB53-FBCD-4711-78054AA86E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065" y="1124576"/>
            <a:ext cx="914400" cy="914400"/>
          </a:xfrm>
          <a:prstGeom prst="rect">
            <a:avLst/>
          </a:prstGeom>
        </p:spPr>
      </p:pic>
      <p:pic>
        <p:nvPicPr>
          <p:cNvPr id="7" name="Picture 6">
            <a:extLst>
              <a:ext uri="{FF2B5EF4-FFF2-40B4-BE49-F238E27FC236}">
                <a16:creationId xmlns:a16="http://schemas.microsoft.com/office/drawing/2014/main" id="{2F82B4CA-FBDB-F4A6-F955-A722F5B1CDDD}"/>
              </a:ext>
            </a:extLst>
          </p:cNvPr>
          <p:cNvPicPr>
            <a:picLocks noChangeAspect="1"/>
          </p:cNvPicPr>
          <p:nvPr/>
        </p:nvPicPr>
        <p:blipFill>
          <a:blip r:embed="rId4"/>
          <a:stretch>
            <a:fillRect/>
          </a:stretch>
        </p:blipFill>
        <p:spPr>
          <a:xfrm>
            <a:off x="4872794" y="3088775"/>
            <a:ext cx="2260174" cy="2106653"/>
          </a:xfrm>
          <a:prstGeom prst="rect">
            <a:avLst/>
          </a:prstGeom>
        </p:spPr>
      </p:pic>
      <p:sp>
        <p:nvSpPr>
          <p:cNvPr id="8" name="TextBox 7">
            <a:extLst>
              <a:ext uri="{FF2B5EF4-FFF2-40B4-BE49-F238E27FC236}">
                <a16:creationId xmlns:a16="http://schemas.microsoft.com/office/drawing/2014/main" id="{7FAD20CE-A579-6B7B-FDEE-079033687473}"/>
              </a:ext>
            </a:extLst>
          </p:cNvPr>
          <p:cNvSpPr txBox="1"/>
          <p:nvPr/>
        </p:nvSpPr>
        <p:spPr>
          <a:xfrm>
            <a:off x="8238204" y="2062300"/>
            <a:ext cx="3814916" cy="369332"/>
          </a:xfrm>
          <a:prstGeom prst="rect">
            <a:avLst/>
          </a:prstGeom>
        </p:spPr>
        <p:txBody>
          <a:bodyPr wrap="square" rtlCol="0">
            <a:spAutoFit/>
          </a:bodyPr>
          <a:lstStyle/>
          <a:p>
            <a:pPr marL="0" indent="0" algn="ctr">
              <a:lnSpc>
                <a:spcPct val="100000"/>
              </a:lnSpc>
              <a:spcBef>
                <a:spcPts val="0"/>
              </a:spcBef>
              <a:buFontTx/>
              <a:buNone/>
            </a:pPr>
            <a:r>
              <a:rPr lang="fr-FR" sz="1800" b="1" dirty="0">
                <a:latin typeface="Segoe UI Black" panose="020B0A02040204020203" pitchFamily="34" charset="0"/>
                <a:ea typeface="Segoe UI Black" panose="020B0A02040204020203" pitchFamily="34" charset="0"/>
                <a:cs typeface="Segoe UI Semibold" panose="020B0702040204020203" pitchFamily="34" charset="0"/>
              </a:rPr>
              <a:t>Images</a:t>
            </a:r>
            <a:endParaRPr lang="fr-FR" sz="1800" dirty="0">
              <a:latin typeface="Posterama" panose="020B0504020200020000" pitchFamily="34" charset="0"/>
              <a:ea typeface="微软雅黑"/>
              <a:cs typeface="Posterama" panose="020B0504020200020000" pitchFamily="34" charset="0"/>
            </a:endParaRPr>
          </a:p>
        </p:txBody>
      </p:sp>
      <p:cxnSp>
        <p:nvCxnSpPr>
          <p:cNvPr id="9" name="Straight Arrow Connector 8">
            <a:extLst>
              <a:ext uri="{FF2B5EF4-FFF2-40B4-BE49-F238E27FC236}">
                <a16:creationId xmlns:a16="http://schemas.microsoft.com/office/drawing/2014/main" id="{95C2C671-D100-7CF2-D595-84B8174A993C}"/>
              </a:ext>
            </a:extLst>
          </p:cNvPr>
          <p:cNvCxnSpPr/>
          <p:nvPr/>
        </p:nvCxnSpPr>
        <p:spPr>
          <a:xfrm flipH="1">
            <a:off x="2959510" y="1831075"/>
            <a:ext cx="2546555" cy="34185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FC1421-60E4-8DED-A8EA-C1EF9F503950}"/>
              </a:ext>
            </a:extLst>
          </p:cNvPr>
          <p:cNvCxnSpPr>
            <a:cxnSpLocks/>
          </p:cNvCxnSpPr>
          <p:nvPr/>
        </p:nvCxnSpPr>
        <p:spPr>
          <a:xfrm>
            <a:off x="6420465" y="1809424"/>
            <a:ext cx="3067664" cy="39456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2CF5A8-744C-13A6-9947-9DF8D8468D16}"/>
              </a:ext>
            </a:extLst>
          </p:cNvPr>
          <p:cNvSpPr txBox="1"/>
          <p:nvPr/>
        </p:nvSpPr>
        <p:spPr>
          <a:xfrm>
            <a:off x="4872794" y="2102503"/>
            <a:ext cx="2137909" cy="369332"/>
          </a:xfrm>
          <a:prstGeom prst="rect">
            <a:avLst/>
          </a:prstGeom>
          <a:noFill/>
        </p:spPr>
        <p:txBody>
          <a:bodyPr wrap="square">
            <a:spAutoFit/>
          </a:bodyPr>
          <a:lstStyle/>
          <a:p>
            <a:pPr algn="ctr"/>
            <a:r>
              <a:rPr lang="fr-FR" sz="1800" dirty="0">
                <a:latin typeface="Posterama" panose="020B0504020200020000" pitchFamily="34" charset="0"/>
                <a:ea typeface="微软雅黑"/>
                <a:cs typeface="Posterama" panose="020B0504020200020000" pitchFamily="34" charset="0"/>
              </a:rPr>
              <a:t>1050 articles</a:t>
            </a:r>
            <a:endParaRPr lang="fr-FR" dirty="0"/>
          </a:p>
        </p:txBody>
      </p:sp>
      <p:pic>
        <p:nvPicPr>
          <p:cNvPr id="12" name="Picture 2">
            <a:extLst>
              <a:ext uri="{FF2B5EF4-FFF2-40B4-BE49-F238E27FC236}">
                <a16:creationId xmlns:a16="http://schemas.microsoft.com/office/drawing/2014/main" id="{2881CE66-4957-6467-EEE0-EFD3CA34C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044" y="2939858"/>
            <a:ext cx="3392543" cy="1837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0AF7782-6E39-D77F-14AE-38604DEA719B}"/>
              </a:ext>
            </a:extLst>
          </p:cNvPr>
          <p:cNvPicPr>
            <a:picLocks noChangeAspect="1"/>
          </p:cNvPicPr>
          <p:nvPr/>
        </p:nvPicPr>
        <p:blipFill rotWithShape="1">
          <a:blip r:embed="rId6"/>
          <a:srcRect r="46499" b="53746"/>
          <a:stretch/>
        </p:blipFill>
        <p:spPr>
          <a:xfrm>
            <a:off x="8268929" y="2484331"/>
            <a:ext cx="3753466" cy="3245036"/>
          </a:xfrm>
          <a:prstGeom prst="rect">
            <a:avLst/>
          </a:prstGeom>
        </p:spPr>
      </p:pic>
      <p:sp>
        <p:nvSpPr>
          <p:cNvPr id="14" name="TextBox 13">
            <a:extLst>
              <a:ext uri="{FF2B5EF4-FFF2-40B4-BE49-F238E27FC236}">
                <a16:creationId xmlns:a16="http://schemas.microsoft.com/office/drawing/2014/main" id="{FC5A21A2-A81F-DC5B-2533-FE94A878C430}"/>
              </a:ext>
            </a:extLst>
          </p:cNvPr>
          <p:cNvSpPr txBox="1"/>
          <p:nvPr/>
        </p:nvSpPr>
        <p:spPr>
          <a:xfrm>
            <a:off x="4507299" y="2719443"/>
            <a:ext cx="2948129" cy="369332"/>
          </a:xfrm>
          <a:prstGeom prst="rect">
            <a:avLst/>
          </a:prstGeom>
        </p:spPr>
        <p:txBody>
          <a:bodyPr wrap="square" rtlCol="0">
            <a:spAutoFit/>
          </a:bodyPr>
          <a:lstStyle/>
          <a:p>
            <a:pPr marL="0" indent="0" algn="ctr">
              <a:lnSpc>
                <a:spcPct val="100000"/>
              </a:lnSpc>
              <a:spcBef>
                <a:spcPts val="0"/>
              </a:spcBef>
              <a:buFontTx/>
              <a:buNone/>
            </a:pPr>
            <a:r>
              <a:rPr lang="fr-FR" sz="1800" dirty="0">
                <a:solidFill>
                  <a:schemeClr val="tx2"/>
                </a:solidFill>
                <a:latin typeface="Posterama" panose="020B0504020200020000" pitchFamily="34" charset="0"/>
                <a:ea typeface="微软雅黑"/>
                <a:cs typeface="Posterama" panose="020B0504020200020000" pitchFamily="34" charset="0"/>
              </a:rPr>
              <a:t>7 catégories principales</a:t>
            </a:r>
          </a:p>
        </p:txBody>
      </p:sp>
      <p:sp>
        <p:nvSpPr>
          <p:cNvPr id="5" name="TextBox 4">
            <a:extLst>
              <a:ext uri="{FF2B5EF4-FFF2-40B4-BE49-F238E27FC236}">
                <a16:creationId xmlns:a16="http://schemas.microsoft.com/office/drawing/2014/main" id="{73888E9C-CB60-27E2-42BD-1E351B06AB93}"/>
              </a:ext>
            </a:extLst>
          </p:cNvPr>
          <p:cNvSpPr txBox="1"/>
          <p:nvPr/>
        </p:nvSpPr>
        <p:spPr>
          <a:xfrm>
            <a:off x="243922" y="2038177"/>
            <a:ext cx="3814916" cy="646331"/>
          </a:xfrm>
          <a:prstGeom prst="rect">
            <a:avLst/>
          </a:prstGeom>
        </p:spPr>
        <p:txBody>
          <a:bodyPr wrap="square" rtlCol="0">
            <a:spAutoFit/>
          </a:bodyPr>
          <a:lstStyle/>
          <a:p>
            <a:pPr marL="0" indent="0" algn="ctr">
              <a:lnSpc>
                <a:spcPct val="100000"/>
              </a:lnSpc>
              <a:spcBef>
                <a:spcPts val="0"/>
              </a:spcBef>
              <a:buFontTx/>
              <a:buNone/>
            </a:pPr>
            <a:r>
              <a:rPr lang="fr-FR" sz="1800" b="1" dirty="0">
                <a:latin typeface="Segoe UI Black" panose="020B0A02040204020203" pitchFamily="34" charset="0"/>
                <a:ea typeface="Segoe UI Black" panose="020B0A02040204020203" pitchFamily="34" charset="0"/>
                <a:cs typeface="Segoe UI Semibold" panose="020B0702040204020203" pitchFamily="34" charset="0"/>
              </a:rPr>
              <a:t>Description</a:t>
            </a:r>
          </a:p>
          <a:p>
            <a:pPr marL="0" indent="0" algn="ctr">
              <a:lnSpc>
                <a:spcPct val="100000"/>
              </a:lnSpc>
              <a:spcBef>
                <a:spcPts val="0"/>
              </a:spcBef>
              <a:buFontTx/>
              <a:buNone/>
            </a:pPr>
            <a:r>
              <a:rPr lang="fr-FR" sz="1800" dirty="0">
                <a:latin typeface="Posterama" panose="020B0504020200020000" pitchFamily="34" charset="0"/>
                <a:ea typeface="微软雅黑"/>
                <a:cs typeface="Posterama" panose="020B0504020200020000" pitchFamily="34" charset="0"/>
              </a:rPr>
              <a:t>15 variables</a:t>
            </a:r>
          </a:p>
        </p:txBody>
      </p:sp>
    </p:spTree>
    <p:extLst>
      <p:ext uri="{BB962C8B-B14F-4D97-AF65-F5344CB8AC3E}">
        <p14:creationId xmlns:p14="http://schemas.microsoft.com/office/powerpoint/2010/main" val="227724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C297-0708-9B88-EFA2-BCC73402E20A}"/>
              </a:ext>
            </a:extLst>
          </p:cNvPr>
          <p:cNvSpPr>
            <a:spLocks noGrp="1"/>
          </p:cNvSpPr>
          <p:nvPr>
            <p:ph type="title"/>
          </p:nvPr>
        </p:nvSpPr>
        <p:spPr/>
        <p:txBody>
          <a:bodyPr>
            <a:normAutofit fontScale="90000"/>
          </a:bodyPr>
          <a:lstStyle/>
          <a:p>
            <a:r>
              <a:rPr lang="fr-FR" dirty="0" err="1"/>
              <a:t>DenseNET</a:t>
            </a:r>
            <a:r>
              <a:rPr lang="fr-FR" dirty="0"/>
              <a:t> vs CLIP </a:t>
            </a:r>
            <a:r>
              <a:rPr lang="fr-FR" sz="3600" b="1" dirty="0">
                <a:latin typeface="+mj-lt"/>
              </a:rPr>
              <a:t>(Contrastive </a:t>
            </a:r>
            <a:r>
              <a:rPr lang="fr-FR" sz="3600" b="1" dirty="0" err="1">
                <a:latin typeface="+mj-lt"/>
              </a:rPr>
              <a:t>Language</a:t>
            </a:r>
            <a:r>
              <a:rPr lang="fr-FR" sz="3600" b="1" dirty="0">
                <a:latin typeface="+mj-lt"/>
              </a:rPr>
              <a:t>-Image Pre-training)</a:t>
            </a:r>
            <a:endParaRPr lang="fr-FR" dirty="0"/>
          </a:p>
        </p:txBody>
      </p:sp>
      <p:sp>
        <p:nvSpPr>
          <p:cNvPr id="3" name="Slide Number Placeholder 2">
            <a:extLst>
              <a:ext uri="{FF2B5EF4-FFF2-40B4-BE49-F238E27FC236}">
                <a16:creationId xmlns:a16="http://schemas.microsoft.com/office/drawing/2014/main" id="{09366FE0-2576-25EE-79A8-210DFA855411}"/>
              </a:ext>
            </a:extLst>
          </p:cNvPr>
          <p:cNvSpPr>
            <a:spLocks noGrp="1"/>
          </p:cNvSpPr>
          <p:nvPr>
            <p:ph type="sldNum" sz="quarter" idx="12"/>
          </p:nvPr>
        </p:nvSpPr>
        <p:spPr/>
        <p:txBody>
          <a:bodyPr/>
          <a:lstStyle/>
          <a:p>
            <a:pPr rtl="0"/>
            <a:fld id="{03DC2DEF-D2FE-4B45-ABA4-9F153FD1C98A}" type="slidenum">
              <a:rPr lang="fr-FR" noProof="0" smtClean="0"/>
              <a:t>7</a:t>
            </a:fld>
            <a:endParaRPr lang="fr-FR" noProof="0"/>
          </a:p>
        </p:txBody>
      </p:sp>
      <p:sp>
        <p:nvSpPr>
          <p:cNvPr id="12" name="Rectangle 11">
            <a:extLst>
              <a:ext uri="{FF2B5EF4-FFF2-40B4-BE49-F238E27FC236}">
                <a16:creationId xmlns:a16="http://schemas.microsoft.com/office/drawing/2014/main" id="{8B6A95EE-A57E-DEFF-254E-57808572192C}"/>
              </a:ext>
            </a:extLst>
          </p:cNvPr>
          <p:cNvSpPr/>
          <p:nvPr/>
        </p:nvSpPr>
        <p:spPr>
          <a:xfrm>
            <a:off x="381000" y="1225515"/>
            <a:ext cx="5522913" cy="83784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DenseNet201 avec Data Augmentation</a:t>
            </a:r>
          </a:p>
        </p:txBody>
      </p:sp>
      <p:sp>
        <p:nvSpPr>
          <p:cNvPr id="14" name="Rectangle 13">
            <a:extLst>
              <a:ext uri="{FF2B5EF4-FFF2-40B4-BE49-F238E27FC236}">
                <a16:creationId xmlns:a16="http://schemas.microsoft.com/office/drawing/2014/main" id="{1533DEF6-D9BA-3F7D-704C-A731D8B6FF06}"/>
              </a:ext>
            </a:extLst>
          </p:cNvPr>
          <p:cNvSpPr/>
          <p:nvPr/>
        </p:nvSpPr>
        <p:spPr>
          <a:xfrm>
            <a:off x="6396038" y="1225515"/>
            <a:ext cx="5522913" cy="837842"/>
          </a:xfrm>
          <a:prstGeom prst="rect">
            <a:avLst/>
          </a:prstGeom>
          <a:solidFill>
            <a:schemeClr val="accent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CLIP (Contrastive </a:t>
            </a:r>
            <a:r>
              <a:rPr lang="fr-FR" sz="2400" b="1" dirty="0" err="1">
                <a:latin typeface="+mj-lt"/>
              </a:rPr>
              <a:t>Language</a:t>
            </a:r>
            <a:r>
              <a:rPr lang="fr-FR" sz="2400" b="1" dirty="0">
                <a:latin typeface="+mj-lt"/>
              </a:rPr>
              <a:t>-Image Pre-training)</a:t>
            </a:r>
          </a:p>
        </p:txBody>
      </p:sp>
      <p:pic>
        <p:nvPicPr>
          <p:cNvPr id="8" name="Chart Placeholder 7">
            <a:extLst>
              <a:ext uri="{FF2B5EF4-FFF2-40B4-BE49-F238E27FC236}">
                <a16:creationId xmlns:a16="http://schemas.microsoft.com/office/drawing/2014/main" id="{8D3A8AD7-8C23-CB8E-033C-E03A37643582}"/>
              </a:ext>
            </a:extLst>
          </p:cNvPr>
          <p:cNvPicPr>
            <a:picLocks noGrp="1" noChangeAspect="1"/>
          </p:cNvPicPr>
          <p:nvPr>
            <p:ph type="chart" sz="quarter" idx="14"/>
          </p:nvPr>
        </p:nvPicPr>
        <p:blipFill>
          <a:blip r:embed="rId3">
            <a:extLst>
              <a:ext uri="{28A0092B-C50C-407E-A947-70E740481C1C}">
                <a14:useLocalDpi xmlns:a14="http://schemas.microsoft.com/office/drawing/2010/main" val="0"/>
              </a:ext>
            </a:extLst>
          </a:blip>
          <a:srcRect/>
          <a:stretch>
            <a:fillRect/>
          </a:stretch>
        </p:blipFill>
        <p:spPr bwMode="auto">
          <a:xfrm>
            <a:off x="6380162" y="2715763"/>
            <a:ext cx="5511800" cy="3567943"/>
          </a:xfrm>
          <a:prstGeom prst="rect">
            <a:avLst/>
          </a:prstGeom>
          <a:noFill/>
          <a:ln>
            <a:noFill/>
          </a:ln>
        </p:spPr>
      </p:pic>
      <p:pic>
        <p:nvPicPr>
          <p:cNvPr id="15" name="Picture 2" descr="DenseNet-201 Architecture">
            <a:extLst>
              <a:ext uri="{FF2B5EF4-FFF2-40B4-BE49-F238E27FC236}">
                <a16:creationId xmlns:a16="http://schemas.microsoft.com/office/drawing/2014/main" id="{EEAB5E36-979E-200A-4DF1-D7705C6BE5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175"/>
          <a:stretch/>
        </p:blipFill>
        <p:spPr bwMode="auto">
          <a:xfrm>
            <a:off x="990886" y="3672965"/>
            <a:ext cx="4419446" cy="12573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84A3BF1C-D060-C876-F823-13BB180EBD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15" t="2677" r="2952" b="7709"/>
          <a:stretch/>
        </p:blipFill>
        <p:spPr bwMode="auto">
          <a:xfrm>
            <a:off x="469202" y="3672965"/>
            <a:ext cx="1043367" cy="10459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C7C209B-CFB0-4615-3FE3-09DED47EEAF2}"/>
              </a:ext>
            </a:extLst>
          </p:cNvPr>
          <p:cNvSpPr txBox="1"/>
          <p:nvPr/>
        </p:nvSpPr>
        <p:spPr>
          <a:xfrm>
            <a:off x="4937020" y="3792017"/>
            <a:ext cx="1158980" cy="954107"/>
          </a:xfrm>
          <a:prstGeom prst="rect">
            <a:avLst/>
          </a:prstGeom>
          <a:solidFill>
            <a:schemeClr val="bg1"/>
          </a:solidFill>
        </p:spPr>
        <p:txBody>
          <a:bodyPr wrap="square" rtlCol="0">
            <a:spAutoFit/>
          </a:bodyPr>
          <a:lstStyle/>
          <a:p>
            <a:pPr algn="ctr"/>
            <a:endParaRPr lang="fr-FR" sz="1400" dirty="0">
              <a:latin typeface="Segoe UI Black" panose="020B0A02040204020203" pitchFamily="34" charset="0"/>
              <a:ea typeface="Segoe UI Black" panose="020B0A02040204020203" pitchFamily="34" charset="0"/>
            </a:endParaRPr>
          </a:p>
          <a:p>
            <a:pPr algn="ctr"/>
            <a:r>
              <a:rPr lang="fr-FR" sz="1400" dirty="0">
                <a:latin typeface="Segoe UI Black" panose="020B0A02040204020203" pitchFamily="34" charset="0"/>
                <a:ea typeface="Segoe UI Black" panose="020B0A02040204020203" pitchFamily="34" charset="0"/>
              </a:rPr>
              <a:t>Home </a:t>
            </a:r>
            <a:r>
              <a:rPr lang="fr-FR" sz="1400" dirty="0" err="1">
                <a:latin typeface="Segoe UI Black" panose="020B0A02040204020203" pitchFamily="34" charset="0"/>
                <a:ea typeface="Segoe UI Black" panose="020B0A02040204020203" pitchFamily="34" charset="0"/>
              </a:rPr>
              <a:t>Furnishing</a:t>
            </a:r>
            <a:endParaRPr lang="fr-FR" sz="1400" dirty="0">
              <a:latin typeface="Segoe UI Black" panose="020B0A02040204020203" pitchFamily="34" charset="0"/>
              <a:ea typeface="Segoe UI Black" panose="020B0A02040204020203" pitchFamily="34" charset="0"/>
            </a:endParaRPr>
          </a:p>
          <a:p>
            <a:pPr algn="ctr"/>
            <a:endParaRPr lang="fr-FR" sz="1400" dirty="0">
              <a:latin typeface="Segoe UI Black" panose="020B0A02040204020203" pitchFamily="34" charset="0"/>
              <a:ea typeface="Segoe UI Black" panose="020B0A02040204020203" pitchFamily="34" charset="0"/>
            </a:endParaRPr>
          </a:p>
        </p:txBody>
      </p:sp>
      <p:cxnSp>
        <p:nvCxnSpPr>
          <p:cNvPr id="21" name="Straight Connector 20">
            <a:extLst>
              <a:ext uri="{FF2B5EF4-FFF2-40B4-BE49-F238E27FC236}">
                <a16:creationId xmlns:a16="http://schemas.microsoft.com/office/drawing/2014/main" id="{7A760C56-C622-A91D-7292-5D624F580F5A}"/>
              </a:ext>
            </a:extLst>
          </p:cNvPr>
          <p:cNvCxnSpPr>
            <a:cxnSpLocks/>
          </p:cNvCxnSpPr>
          <p:nvPr/>
        </p:nvCxnSpPr>
        <p:spPr>
          <a:xfrm flipH="1">
            <a:off x="4937020" y="3874770"/>
            <a:ext cx="4395" cy="8026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3FB72DB-AB4D-FF06-11D9-597FBE20506C}"/>
              </a:ext>
            </a:extLst>
          </p:cNvPr>
          <p:cNvSpPr txBox="1"/>
          <p:nvPr/>
        </p:nvSpPr>
        <p:spPr>
          <a:xfrm>
            <a:off x="425101" y="2204894"/>
            <a:ext cx="5434710" cy="369332"/>
          </a:xfrm>
          <a:prstGeom prst="rect">
            <a:avLst/>
          </a:prstGeom>
          <a:noFill/>
        </p:spPr>
        <p:txBody>
          <a:bodyPr wrap="square" rtlCol="0">
            <a:spAutoFit/>
          </a:bodyPr>
          <a:lstStyle/>
          <a:p>
            <a:pPr algn="ctr"/>
            <a:r>
              <a:rPr lang="fr-FR" dirty="0" err="1">
                <a:solidFill>
                  <a:schemeClr val="accent2"/>
                </a:solidFill>
                <a:latin typeface="Segoe UI Semibold" panose="020B0702040204020203" pitchFamily="34" charset="0"/>
                <a:cs typeface="Segoe UI Semibold" panose="020B0702040204020203" pitchFamily="34" charset="0"/>
              </a:rPr>
              <a:t>Supervised</a:t>
            </a:r>
            <a:r>
              <a:rPr lang="fr-FR" dirty="0">
                <a:solidFill>
                  <a:schemeClr val="accent2"/>
                </a:solidFill>
                <a:latin typeface="Segoe UI Semibold" panose="020B0702040204020203" pitchFamily="34" charset="0"/>
                <a:cs typeface="Segoe UI Semibold" panose="020B0702040204020203" pitchFamily="34" charset="0"/>
              </a:rPr>
              <a:t> Learning </a:t>
            </a:r>
            <a:r>
              <a:rPr lang="fr-FR" dirty="0" err="1">
                <a:solidFill>
                  <a:schemeClr val="accent2"/>
                </a:solidFill>
                <a:latin typeface="Segoe UI Semibold" panose="020B0702040204020203" pitchFamily="34" charset="0"/>
                <a:cs typeface="Segoe UI Semibold" panose="020B0702040204020203" pitchFamily="34" charset="0"/>
              </a:rPr>
              <a:t>with</a:t>
            </a:r>
            <a:r>
              <a:rPr lang="fr-FR" dirty="0">
                <a:solidFill>
                  <a:schemeClr val="accent2"/>
                </a:solidFill>
                <a:latin typeface="Segoe UI Semibold" panose="020B0702040204020203" pitchFamily="34" charset="0"/>
                <a:cs typeface="Segoe UI Semibold" panose="020B0702040204020203" pitchFamily="34" charset="0"/>
              </a:rPr>
              <a:t> Data Augmentation</a:t>
            </a:r>
          </a:p>
        </p:txBody>
      </p:sp>
      <p:sp>
        <p:nvSpPr>
          <p:cNvPr id="31" name="TextBox 30">
            <a:extLst>
              <a:ext uri="{FF2B5EF4-FFF2-40B4-BE49-F238E27FC236}">
                <a16:creationId xmlns:a16="http://schemas.microsoft.com/office/drawing/2014/main" id="{E7303D06-8F9B-4D0A-5C6A-481D46709DF8}"/>
              </a:ext>
            </a:extLst>
          </p:cNvPr>
          <p:cNvSpPr txBox="1"/>
          <p:nvPr/>
        </p:nvSpPr>
        <p:spPr>
          <a:xfrm>
            <a:off x="6418707" y="2204894"/>
            <a:ext cx="5434710" cy="369332"/>
          </a:xfrm>
          <a:prstGeom prst="rect">
            <a:avLst/>
          </a:prstGeom>
          <a:noFill/>
        </p:spPr>
        <p:txBody>
          <a:bodyPr wrap="square" rtlCol="0">
            <a:spAutoFit/>
          </a:bodyPr>
          <a:lstStyle/>
          <a:p>
            <a:pPr algn="ctr"/>
            <a:r>
              <a:rPr lang="fr-FR" dirty="0" err="1">
                <a:solidFill>
                  <a:schemeClr val="accent5"/>
                </a:solidFill>
                <a:latin typeface="Segoe UI Semibold" panose="020B0702040204020203" pitchFamily="34" charset="0"/>
                <a:cs typeface="Segoe UI Semibold" panose="020B0702040204020203" pitchFamily="34" charset="0"/>
              </a:rPr>
              <a:t>Zero</a:t>
            </a:r>
            <a:r>
              <a:rPr lang="fr-FR" dirty="0">
                <a:solidFill>
                  <a:schemeClr val="accent5"/>
                </a:solidFill>
                <a:latin typeface="Segoe UI Semibold" panose="020B0702040204020203" pitchFamily="34" charset="0"/>
                <a:cs typeface="Segoe UI Semibold" panose="020B0702040204020203" pitchFamily="34" charset="0"/>
              </a:rPr>
              <a:t>-shot </a:t>
            </a:r>
            <a:r>
              <a:rPr lang="fr-FR" dirty="0" err="1">
                <a:solidFill>
                  <a:schemeClr val="accent5"/>
                </a:solidFill>
                <a:latin typeface="Segoe UI Semibold" panose="020B0702040204020203" pitchFamily="34" charset="0"/>
                <a:cs typeface="Segoe UI Semibold" panose="020B0702040204020203" pitchFamily="34" charset="0"/>
              </a:rPr>
              <a:t>learning</a:t>
            </a:r>
            <a:endParaRPr lang="fr-FR" dirty="0">
              <a:solidFill>
                <a:schemeClr val="accent5"/>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0062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C297-0708-9B88-EFA2-BCC73402E20A}"/>
              </a:ext>
            </a:extLst>
          </p:cNvPr>
          <p:cNvSpPr>
            <a:spLocks noGrp="1"/>
          </p:cNvSpPr>
          <p:nvPr>
            <p:ph type="title"/>
          </p:nvPr>
        </p:nvSpPr>
        <p:spPr/>
        <p:txBody>
          <a:bodyPr>
            <a:normAutofit/>
          </a:bodyPr>
          <a:lstStyle/>
          <a:p>
            <a:r>
              <a:rPr lang="fr-FR" dirty="0" err="1"/>
              <a:t>DenseNET</a:t>
            </a:r>
            <a:r>
              <a:rPr lang="fr-FR" dirty="0"/>
              <a:t> vs CLIP avec noms des catégories</a:t>
            </a:r>
          </a:p>
        </p:txBody>
      </p:sp>
      <p:sp>
        <p:nvSpPr>
          <p:cNvPr id="3" name="Slide Number Placeholder 2">
            <a:extLst>
              <a:ext uri="{FF2B5EF4-FFF2-40B4-BE49-F238E27FC236}">
                <a16:creationId xmlns:a16="http://schemas.microsoft.com/office/drawing/2014/main" id="{09366FE0-2576-25EE-79A8-210DFA855411}"/>
              </a:ext>
            </a:extLst>
          </p:cNvPr>
          <p:cNvSpPr>
            <a:spLocks noGrp="1"/>
          </p:cNvSpPr>
          <p:nvPr>
            <p:ph type="sldNum" sz="quarter" idx="12"/>
          </p:nvPr>
        </p:nvSpPr>
        <p:spPr/>
        <p:txBody>
          <a:bodyPr/>
          <a:lstStyle/>
          <a:p>
            <a:pPr rtl="0"/>
            <a:fld id="{03DC2DEF-D2FE-4B45-ABA4-9F153FD1C98A}" type="slidenum">
              <a:rPr lang="fr-FR" noProof="0" smtClean="0"/>
              <a:t>8</a:t>
            </a:fld>
            <a:endParaRPr lang="fr-FR" noProof="0"/>
          </a:p>
        </p:txBody>
      </p:sp>
      <p:sp>
        <p:nvSpPr>
          <p:cNvPr id="12" name="Rectangle 11">
            <a:extLst>
              <a:ext uri="{FF2B5EF4-FFF2-40B4-BE49-F238E27FC236}">
                <a16:creationId xmlns:a16="http://schemas.microsoft.com/office/drawing/2014/main" id="{8B6A95EE-A57E-DEFF-254E-57808572192C}"/>
              </a:ext>
            </a:extLst>
          </p:cNvPr>
          <p:cNvSpPr/>
          <p:nvPr/>
        </p:nvSpPr>
        <p:spPr>
          <a:xfrm>
            <a:off x="381000" y="1225515"/>
            <a:ext cx="5522913" cy="83784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DenseNet201 avec Data Augmentation</a:t>
            </a:r>
          </a:p>
        </p:txBody>
      </p:sp>
      <p:sp>
        <p:nvSpPr>
          <p:cNvPr id="14" name="Rectangle 13">
            <a:extLst>
              <a:ext uri="{FF2B5EF4-FFF2-40B4-BE49-F238E27FC236}">
                <a16:creationId xmlns:a16="http://schemas.microsoft.com/office/drawing/2014/main" id="{1533DEF6-D9BA-3F7D-704C-A731D8B6FF06}"/>
              </a:ext>
            </a:extLst>
          </p:cNvPr>
          <p:cNvSpPr/>
          <p:nvPr/>
        </p:nvSpPr>
        <p:spPr>
          <a:xfrm>
            <a:off x="6396038" y="1225515"/>
            <a:ext cx="5522913" cy="837842"/>
          </a:xfrm>
          <a:prstGeom prst="rect">
            <a:avLst/>
          </a:prstGeom>
          <a:solidFill>
            <a:schemeClr val="accent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400" b="1" dirty="0">
                <a:latin typeface="+mj-lt"/>
              </a:rPr>
              <a:t>CLIP </a:t>
            </a:r>
            <a:r>
              <a:rPr lang="fr-FR" sz="2400" b="1" dirty="0" err="1">
                <a:latin typeface="+mj-lt"/>
              </a:rPr>
              <a:t>Zero</a:t>
            </a:r>
            <a:r>
              <a:rPr lang="fr-FR" sz="2400" b="1" dirty="0">
                <a:latin typeface="+mj-lt"/>
              </a:rPr>
              <a:t>-shot avec noms des catégories</a:t>
            </a:r>
          </a:p>
        </p:txBody>
      </p:sp>
      <p:pic>
        <p:nvPicPr>
          <p:cNvPr id="1026" name="Picture 2">
            <a:extLst>
              <a:ext uri="{FF2B5EF4-FFF2-40B4-BE49-F238E27FC236}">
                <a16:creationId xmlns:a16="http://schemas.microsoft.com/office/drawing/2014/main" id="{216112EC-BCD3-4BF7-ABBE-1918AE463824}"/>
              </a:ext>
            </a:extLst>
          </p:cNvPr>
          <p:cNvPicPr>
            <a:picLocks noGrp="1" noChangeAspect="1" noChangeArrowheads="1"/>
          </p:cNvPicPr>
          <p:nvPr>
            <p:ph type="chart" sz="quarter" idx="13"/>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350" y="2063356"/>
            <a:ext cx="5525255" cy="47946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6C13C963-0414-5D18-68DA-A645EE5D040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38221" y="2063356"/>
            <a:ext cx="5444372" cy="472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2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fr-FR" smtClean="0"/>
              <a:t>9</a:t>
            </a:fld>
            <a:endParaRPr lang="fr-FR"/>
          </a:p>
        </p:txBody>
      </p:sp>
      <p:graphicFrame>
        <p:nvGraphicFramePr>
          <p:cNvPr id="17" name="Table 16">
            <a:extLst>
              <a:ext uri="{FF2B5EF4-FFF2-40B4-BE49-F238E27FC236}">
                <a16:creationId xmlns:a16="http://schemas.microsoft.com/office/drawing/2014/main" id="{F942E1EA-E855-065E-8A0D-29F0E82A734E}"/>
              </a:ext>
            </a:extLst>
          </p:cNvPr>
          <p:cNvGraphicFramePr>
            <a:graphicFrameLocks noGrp="1"/>
          </p:cNvGraphicFramePr>
          <p:nvPr>
            <p:extLst>
              <p:ext uri="{D42A27DB-BD31-4B8C-83A1-F6EECF244321}">
                <p14:modId xmlns:p14="http://schemas.microsoft.com/office/powerpoint/2010/main" val="186679426"/>
              </p:ext>
            </p:extLst>
          </p:nvPr>
        </p:nvGraphicFramePr>
        <p:xfrm>
          <a:off x="420318" y="1761085"/>
          <a:ext cx="11370044" cy="4710137"/>
        </p:xfrm>
        <a:graphic>
          <a:graphicData uri="http://schemas.openxmlformats.org/drawingml/2006/table">
            <a:tbl>
              <a:tblPr firstRow="1" bandRow="1">
                <a:tableStyleId>{5C22544A-7EE6-4342-B048-85BDC9FD1C3A}</a:tableStyleId>
              </a:tblPr>
              <a:tblGrid>
                <a:gridCol w="4504476">
                  <a:extLst>
                    <a:ext uri="{9D8B030D-6E8A-4147-A177-3AD203B41FA5}">
                      <a16:colId xmlns:a16="http://schemas.microsoft.com/office/drawing/2014/main" val="1040961328"/>
                    </a:ext>
                  </a:extLst>
                </a:gridCol>
                <a:gridCol w="1354238">
                  <a:extLst>
                    <a:ext uri="{9D8B030D-6E8A-4147-A177-3AD203B41FA5}">
                      <a16:colId xmlns:a16="http://schemas.microsoft.com/office/drawing/2014/main" val="2082292939"/>
                    </a:ext>
                  </a:extLst>
                </a:gridCol>
                <a:gridCol w="5511330">
                  <a:extLst>
                    <a:ext uri="{9D8B030D-6E8A-4147-A177-3AD203B41FA5}">
                      <a16:colId xmlns:a16="http://schemas.microsoft.com/office/drawing/2014/main" val="1571288234"/>
                    </a:ext>
                  </a:extLst>
                </a:gridCol>
              </a:tblGrid>
              <a:tr h="389228">
                <a:tc>
                  <a:txBody>
                    <a:bodyPr/>
                    <a:lstStyle/>
                    <a:p>
                      <a:endParaRPr lang="fr-FR" dirty="0"/>
                    </a:p>
                  </a:txBody>
                  <a:tcPr/>
                </a:tc>
                <a:tc>
                  <a:txBody>
                    <a:bodyPr/>
                    <a:lstStyle/>
                    <a:p>
                      <a:endParaRPr lang="fr-FR" dirty="0"/>
                    </a:p>
                  </a:txBody>
                  <a:tcPr>
                    <a:solidFill>
                      <a:schemeClr val="bg1"/>
                    </a:solidFill>
                  </a:tcPr>
                </a:tc>
                <a:tc>
                  <a:txBody>
                    <a:bodyPr/>
                    <a:lstStyle/>
                    <a:p>
                      <a:endParaRPr lang="fr-FR" dirty="0"/>
                    </a:p>
                  </a:txBody>
                  <a:tcPr/>
                </a:tc>
                <a:extLst>
                  <a:ext uri="{0D108BD9-81ED-4DB2-BD59-A6C34878D82A}">
                    <a16:rowId xmlns:a16="http://schemas.microsoft.com/office/drawing/2014/main" val="3100034913"/>
                  </a:ext>
                </a:extLst>
              </a:tr>
              <a:tr h="639826">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Baby Care</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Clothes, toys, bed, furniture for infant, baby boys and girls</a:t>
                      </a:r>
                    </a:p>
                  </a:txBody>
                  <a:tcPr anchor="ctr"/>
                </a:tc>
                <a:extLst>
                  <a:ext uri="{0D108BD9-81ED-4DB2-BD59-A6C34878D82A}">
                    <a16:rowId xmlns:a16="http://schemas.microsoft.com/office/drawing/2014/main" val="2384539081"/>
                  </a:ext>
                </a:extLst>
              </a:tr>
              <a:tr h="639826">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Beauty and Personal Care</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Fragrances, Products and accessories for hair, body, skin, eye care for women and men</a:t>
                      </a:r>
                    </a:p>
                  </a:txBody>
                  <a:tcPr anchor="ctr"/>
                </a:tc>
                <a:extLst>
                  <a:ext uri="{0D108BD9-81ED-4DB2-BD59-A6C34878D82A}">
                    <a16:rowId xmlns:a16="http://schemas.microsoft.com/office/drawing/2014/main" val="796677898"/>
                  </a:ext>
                </a:extLst>
              </a:tr>
              <a:tr h="639826">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Computers</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Components and accessories for computer, laptop, tablet</a:t>
                      </a:r>
                    </a:p>
                  </a:txBody>
                  <a:tcPr anchor="ctr"/>
                </a:tc>
                <a:extLst>
                  <a:ext uri="{0D108BD9-81ED-4DB2-BD59-A6C34878D82A}">
                    <a16:rowId xmlns:a16="http://schemas.microsoft.com/office/drawing/2014/main" val="2415605131"/>
                  </a:ext>
                </a:extLst>
              </a:tr>
              <a:tr h="596525">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Home Decor &amp; Festive Needs</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Home decor like showpieces, handicrafts, lamps, vases</a:t>
                      </a:r>
                    </a:p>
                  </a:txBody>
                  <a:tcPr anchor="ctr"/>
                </a:tc>
                <a:extLst>
                  <a:ext uri="{0D108BD9-81ED-4DB2-BD59-A6C34878D82A}">
                    <a16:rowId xmlns:a16="http://schemas.microsoft.com/office/drawing/2014/main" val="581870500"/>
                  </a:ext>
                </a:extLst>
              </a:tr>
              <a:tr h="639826">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Home Furnishing</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Curtains, carpets, linen for bed, bath and dining, pillows and others home furnishing</a:t>
                      </a:r>
                    </a:p>
                  </a:txBody>
                  <a:tcPr anchor="ctr"/>
                </a:tc>
                <a:extLst>
                  <a:ext uri="{0D108BD9-81ED-4DB2-BD59-A6C34878D82A}">
                    <a16:rowId xmlns:a16="http://schemas.microsoft.com/office/drawing/2014/main" val="2075906358"/>
                  </a:ext>
                </a:extLst>
              </a:tr>
              <a:tr h="639826">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Kitchen &amp; Dining</a:t>
                      </a:r>
                    </a:p>
                  </a:txBody>
                  <a:tcPr anchor="ctr"/>
                </a:tc>
                <a:tc>
                  <a:txBody>
                    <a:bodyPr/>
                    <a:lstStyle/>
                    <a:p>
                      <a:endParaRPr lang="fr-FR"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Coffee mugs, Cookware, Kitchen Tools, Bottles, Lighting and dining accessories</a:t>
                      </a:r>
                    </a:p>
                  </a:txBody>
                  <a:tcPr anchor="ctr"/>
                </a:tc>
                <a:extLst>
                  <a:ext uri="{0D108BD9-81ED-4DB2-BD59-A6C34878D82A}">
                    <a16:rowId xmlns:a16="http://schemas.microsoft.com/office/drawing/2014/main" val="4254280270"/>
                  </a:ext>
                </a:extLst>
              </a:tr>
              <a:tr h="525254">
                <a:tc>
                  <a:txBody>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Watches</a:t>
                      </a:r>
                    </a:p>
                  </a:txBody>
                  <a:tcPr anchor="ctr"/>
                </a:tc>
                <a:tc>
                  <a:txBody>
                    <a:bodyPr/>
                    <a:lstStyle/>
                    <a:p>
                      <a:endParaRPr lang="fr-FR" dirty="0"/>
                    </a:p>
                  </a:txBody>
                  <a:tcPr>
                    <a:solidFill>
                      <a:schemeClr val="bg1"/>
                    </a:solidFill>
                  </a:tcPr>
                </a:tc>
                <a:tc>
                  <a:txBody>
                    <a:bodyPr/>
                    <a:lstStyle/>
                    <a:p>
                      <a:r>
                        <a:rPr lang="en-US" sz="1600" dirty="0">
                          <a:latin typeface="Segoe UI" panose="020B0502040204020203" pitchFamily="34" charset="0"/>
                          <a:cs typeface="Segoe UI" panose="020B0502040204020203" pitchFamily="34" charset="0"/>
                        </a:rPr>
                        <a:t>Wrist Watches</a:t>
                      </a:r>
                      <a:endParaRPr lang="fr-FR" sz="1600" dirty="0"/>
                    </a:p>
                  </a:txBody>
                  <a:tcPr anchor="ctr"/>
                </a:tc>
                <a:extLst>
                  <a:ext uri="{0D108BD9-81ED-4DB2-BD59-A6C34878D82A}">
                    <a16:rowId xmlns:a16="http://schemas.microsoft.com/office/drawing/2014/main" val="2218995201"/>
                  </a:ext>
                </a:extLst>
              </a:tr>
            </a:tbl>
          </a:graphicData>
        </a:graphic>
      </p:graphicFrame>
      <p:sp>
        <p:nvSpPr>
          <p:cNvPr id="25" name="Rectangle 24">
            <a:extLst>
              <a:ext uri="{FF2B5EF4-FFF2-40B4-BE49-F238E27FC236}">
                <a16:creationId xmlns:a16="http://schemas.microsoft.com/office/drawing/2014/main" id="{11269F50-B089-9DE4-EB64-8193572D1DE7}"/>
              </a:ext>
            </a:extLst>
          </p:cNvPr>
          <p:cNvSpPr/>
          <p:nvPr/>
        </p:nvSpPr>
        <p:spPr>
          <a:xfrm>
            <a:off x="-10160" y="-11362"/>
            <a:ext cx="12202160" cy="2152499"/>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Text Placeholder 13">
            <a:extLst>
              <a:ext uri="{FF2B5EF4-FFF2-40B4-BE49-F238E27FC236}">
                <a16:creationId xmlns:a16="http://schemas.microsoft.com/office/drawing/2014/main" id="{DA7752A0-DCDB-30C6-0CCC-06B96EB18045}"/>
              </a:ext>
            </a:extLst>
          </p:cNvPr>
          <p:cNvSpPr>
            <a:spLocks noGrp="1"/>
          </p:cNvSpPr>
          <p:nvPr>
            <p:ph type="body" sz="quarter" idx="3"/>
          </p:nvPr>
        </p:nvSpPr>
        <p:spPr>
          <a:xfrm>
            <a:off x="6288885" y="1056894"/>
            <a:ext cx="5511638" cy="1095605"/>
          </a:xfrm>
          <a:solidFill>
            <a:schemeClr val="accent1"/>
          </a:solidFill>
        </p:spPr>
        <p:txBody>
          <a:bodyPr/>
          <a:lstStyle/>
          <a:p>
            <a:pPr algn="ctr"/>
            <a:r>
              <a:rPr lang="fr-FR" dirty="0">
                <a:solidFill>
                  <a:schemeClr val="bg1"/>
                </a:solidFill>
              </a:rPr>
              <a:t>Description détaillée</a:t>
            </a:r>
          </a:p>
        </p:txBody>
      </p:sp>
      <p:sp>
        <p:nvSpPr>
          <p:cNvPr id="24" name="Text Placeholder 13">
            <a:extLst>
              <a:ext uri="{FF2B5EF4-FFF2-40B4-BE49-F238E27FC236}">
                <a16:creationId xmlns:a16="http://schemas.microsoft.com/office/drawing/2014/main" id="{7616341C-40A7-F4D8-9F9E-42D7C17D2AFE}"/>
              </a:ext>
            </a:extLst>
          </p:cNvPr>
          <p:cNvSpPr txBox="1">
            <a:spLocks/>
          </p:cNvSpPr>
          <p:nvPr/>
        </p:nvSpPr>
        <p:spPr>
          <a:xfrm>
            <a:off x="420318" y="1066800"/>
            <a:ext cx="4495165" cy="1085699"/>
          </a:xfrm>
          <a:prstGeom prst="rect">
            <a:avLst/>
          </a:prstGeom>
          <a:solidFill>
            <a:schemeClr val="accent1">
              <a:lumMod val="60000"/>
              <a:lumOff val="40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dirty="0">
                <a:solidFill>
                  <a:schemeClr val="bg1"/>
                </a:solidFill>
              </a:rPr>
              <a:t>Nom des catégories</a:t>
            </a:r>
          </a:p>
        </p:txBody>
      </p:sp>
      <p:sp>
        <p:nvSpPr>
          <p:cNvPr id="9" name="Titre 8">
            <a:extLst>
              <a:ext uri="{FF2B5EF4-FFF2-40B4-BE49-F238E27FC236}">
                <a16:creationId xmlns:a16="http://schemas.microsoft.com/office/drawing/2014/main" id="{DEF48F30-BEB4-44C7-9F35-3BBB61CF89AF}"/>
              </a:ext>
            </a:extLst>
          </p:cNvPr>
          <p:cNvSpPr>
            <a:spLocks noGrp="1"/>
          </p:cNvSpPr>
          <p:nvPr>
            <p:ph type="title"/>
          </p:nvPr>
        </p:nvSpPr>
        <p:spPr>
          <a:xfrm>
            <a:off x="345096" y="200395"/>
            <a:ext cx="11520487" cy="755649"/>
          </a:xfrm>
        </p:spPr>
        <p:txBody>
          <a:bodyPr rtlCol="0"/>
          <a:lstStyle/>
          <a:p>
            <a:pPr rtl="0"/>
            <a:r>
              <a:rPr lang="fr-FR" dirty="0"/>
              <a:t>CLIP : enrichir l’entrée texte avec plus de détails </a:t>
            </a:r>
          </a:p>
        </p:txBody>
      </p:sp>
      <p:sp>
        <p:nvSpPr>
          <p:cNvPr id="26" name="Arrow: Right 25">
            <a:extLst>
              <a:ext uri="{FF2B5EF4-FFF2-40B4-BE49-F238E27FC236}">
                <a16:creationId xmlns:a16="http://schemas.microsoft.com/office/drawing/2014/main" id="{701D838B-9EF1-AA8A-0F60-6BC526E7BA3B}"/>
              </a:ext>
            </a:extLst>
          </p:cNvPr>
          <p:cNvSpPr/>
          <p:nvPr/>
        </p:nvSpPr>
        <p:spPr>
          <a:xfrm>
            <a:off x="5262880" y="3769360"/>
            <a:ext cx="741680" cy="44704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09314259"/>
      </p:ext>
    </p:extLst>
  </p:cSld>
  <p:clrMapOvr>
    <a:masterClrMapping/>
  </p:clrMapOvr>
</p:sld>
</file>

<file path=ppt/theme/theme1.xml><?xml version="1.0" encoding="utf-8"?>
<a:theme xmlns:a="http://schemas.openxmlformats.org/drawingml/2006/main" name="Thème Offic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19_TF34126823" id="{1BA66332-570E-41C7-9121-94BD9CA98AED}" vid="{18C98CCA-5AC5-4C8A-A942-2AFB0327D88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attrayante classique en blocs</Template>
  <TotalTime>0</TotalTime>
  <Words>592</Words>
  <Application>Microsoft Office PowerPoint</Application>
  <PresentationFormat>Widescreen</PresentationFormat>
  <Paragraphs>108</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Posterama</vt:lpstr>
      <vt:lpstr>Segoe UI</vt:lpstr>
      <vt:lpstr>Segoe UI Black</vt:lpstr>
      <vt:lpstr>Segoe UI Semibold</vt:lpstr>
      <vt:lpstr>Thème Office</vt:lpstr>
      <vt:lpstr>Réalisez un dashboard et assurez une veille technique</vt:lpstr>
      <vt:lpstr>Sommaire</vt:lpstr>
      <vt:lpstr>PowerPoint Presentation</vt:lpstr>
      <vt:lpstr>PowerPoint Presentation</vt:lpstr>
      <vt:lpstr>Veille technique</vt:lpstr>
      <vt:lpstr>Jeu de données biens de consommation</vt:lpstr>
      <vt:lpstr>DenseNET vs CLIP (Contrastive Language-Image Pre-training)</vt:lpstr>
      <vt:lpstr>DenseNET vs CLIP avec noms des catégories</vt:lpstr>
      <vt:lpstr>CLIP : enrichir l’entrée texte avec plus de détails </vt:lpstr>
      <vt:lpstr>Forte amélioration des performances avec le texte enrichi</vt:lpstr>
      <vt:lpstr>CLIP Zero-shot Learning : des résultats très prometteurs</vt:lpstr>
      <vt:lpstr>Explicabilité du modèle : Cartes d’attention</vt:lpstr>
      <vt:lpstr>Conclusion &amp; Perspectives</vt:lpstr>
      <vt:lpstr>Back-up slides</vt:lpstr>
      <vt:lpstr>Des articles très différents au sein d’une même catégorie</vt:lpstr>
      <vt:lpstr>CLIP Zero-Shot : des résultats très proches de DenseNet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Adeline Le Ray</dc:creator>
  <cp:lastModifiedBy>Adeline Le Ray</cp:lastModifiedBy>
  <cp:revision>3</cp:revision>
  <dcterms:created xsi:type="dcterms:W3CDTF">2024-09-27T09:44:11Z</dcterms:created>
  <dcterms:modified xsi:type="dcterms:W3CDTF">2025-01-05T19:46:22Z</dcterms:modified>
</cp:coreProperties>
</file>